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6" r:id="rId2"/>
    <p:sldMasterId id="2147483685" r:id="rId3"/>
  </p:sldMasterIdLst>
  <p:notesMasterIdLst>
    <p:notesMasterId r:id="rId17"/>
  </p:notesMasterIdLst>
  <p:sldIdLst>
    <p:sldId id="283" r:id="rId4"/>
    <p:sldId id="330" r:id="rId5"/>
    <p:sldId id="2147350180" r:id="rId6"/>
    <p:sldId id="436" r:id="rId7"/>
    <p:sldId id="429" r:id="rId8"/>
    <p:sldId id="420" r:id="rId9"/>
    <p:sldId id="2147350194" r:id="rId10"/>
    <p:sldId id="2147350187" r:id="rId11"/>
    <p:sldId id="2147348825" r:id="rId12"/>
    <p:sldId id="2147350195" r:id="rId13"/>
    <p:sldId id="2147350196" r:id="rId14"/>
    <p:sldId id="320" r:id="rId15"/>
    <p:sldId id="30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3D6A7-D3EE-2C52-A7B1-D6D31AD88E28}" name="Jennifer Quereau" initials="JQ" userId="S::querej@pointclickcare.com::7d5913b3-0eb7-4bcf-b181-4e554d5e33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064"/>
    <a:srgbClr val="1A426F"/>
    <a:srgbClr val="D0E9F9"/>
    <a:srgbClr val="FFFFFF"/>
    <a:srgbClr val="C43332"/>
    <a:srgbClr val="B43F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83453" autoAdjust="0"/>
  </p:normalViewPr>
  <p:slideViewPr>
    <p:cSldViewPr snapToGrid="0">
      <p:cViewPr varScale="1">
        <p:scale>
          <a:sx n="91" d="100"/>
          <a:sy n="91" d="100"/>
        </p:scale>
        <p:origin x="72" y="60"/>
      </p:cViewPr>
      <p:guideLst/>
    </p:cSldViewPr>
  </p:slideViewPr>
  <p:notesTextViewPr>
    <p:cViewPr>
      <p:scale>
        <a:sx n="1" d="1"/>
        <a:sy n="1" d="1"/>
      </p:scale>
      <p:origin x="0" y="0"/>
    </p:cViewPr>
  </p:notesTextViewPr>
  <p:sorterViewPr>
    <p:cViewPr varScale="1">
      <p:scale>
        <a:sx n="100" d="100"/>
        <a:sy n="100" d="100"/>
      </p:scale>
      <p:origin x="0" y="-1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1113-54F8-4794-8CB0-32E9E3D894C5}" type="datetimeFigureOut">
              <a:rPr lang="en-US" smtClean="0"/>
              <a:t>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D1BE2-530C-4020-8497-010D9ECFDF0D}" type="slidenum">
              <a:rPr lang="en-US" smtClean="0"/>
              <a:t>‹#›</a:t>
            </a:fld>
            <a:endParaRPr lang="en-US" dirty="0"/>
          </a:p>
        </p:txBody>
      </p:sp>
    </p:spTree>
    <p:extLst>
      <p:ext uri="{BB962C8B-B14F-4D97-AF65-F5344CB8AC3E}">
        <p14:creationId xmlns:p14="http://schemas.microsoft.com/office/powerpoint/2010/main" val="316772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p>
        </p:txBody>
      </p:sp>
      <p:sp>
        <p:nvSpPr>
          <p:cNvPr id="4" name="Slide Number Placeholder 3"/>
          <p:cNvSpPr>
            <a:spLocks noGrp="1"/>
          </p:cNvSpPr>
          <p:nvPr>
            <p:ph type="sldNum" sz="quarter" idx="10"/>
          </p:nvPr>
        </p:nvSpPr>
        <p:spPr/>
        <p:txBody>
          <a:bodyPr/>
          <a:lstStyle/>
          <a:p>
            <a:fld id="{D23D1BE2-530C-4020-8497-010D9ECFDF0D}" type="slidenum">
              <a:rPr lang="en-US" smtClean="0"/>
              <a:t>1</a:t>
            </a:fld>
            <a:endParaRPr lang="en-US" dirty="0"/>
          </a:p>
        </p:txBody>
      </p:sp>
    </p:spTree>
    <p:extLst>
      <p:ext uri="{BB962C8B-B14F-4D97-AF65-F5344CB8AC3E}">
        <p14:creationId xmlns:p14="http://schemas.microsoft.com/office/powerpoint/2010/main" val="175562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Analysis of data provided by the Texas Healthcare Learning Collaborative (THLC) showed that participation in HIETexas EDEN improved care coordination and decreased cost for the Medicaid population in 2023.</a:t>
            </a:r>
            <a:r>
              <a:rPr lang="en-US" sz="1800" b="1" dirty="0">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D23D1BE2-530C-4020-8497-010D9ECFDF0D}" type="slidenum">
              <a:rPr lang="en-US" smtClean="0"/>
              <a:t>10</a:t>
            </a:fld>
            <a:endParaRPr lang="en-US" dirty="0"/>
          </a:p>
        </p:txBody>
      </p:sp>
    </p:spTree>
    <p:extLst>
      <p:ext uri="{BB962C8B-B14F-4D97-AF65-F5344CB8AC3E}">
        <p14:creationId xmlns:p14="http://schemas.microsoft.com/office/powerpoint/2010/main" val="47734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8E4603C2-17F2-4816-844A-45E8240AF4EB}" type="slidenum">
              <a:rPr lang="en-US" smtClean="0">
                <a:latin typeface="Arial" pitchFamily="34" charset="0"/>
              </a:rPr>
              <a:pPr/>
              <a:t>12</a:t>
            </a:fld>
            <a:endParaRPr lang="en-US" dirty="0">
              <a:latin typeface="Arial" pitchFamily="34" charset="0"/>
            </a:endParaRPr>
          </a:p>
        </p:txBody>
      </p:sp>
      <p:sp>
        <p:nvSpPr>
          <p:cNvPr id="60419" name="Rectangle 2"/>
          <p:cNvSpPr>
            <a:spLocks noGrp="1" noRot="1" noChangeAspect="1" noChangeArrowheads="1" noTextEdit="1"/>
          </p:cNvSpPr>
          <p:nvPr>
            <p:ph type="sldImg"/>
          </p:nvPr>
        </p:nvSpPr>
        <p:spPr>
          <a:xfrm>
            <a:off x="2020888" y="703263"/>
            <a:ext cx="3089275" cy="1738312"/>
          </a:xfrm>
          <a:ln/>
        </p:spPr>
      </p:sp>
      <p:sp>
        <p:nvSpPr>
          <p:cNvPr id="60420" name="Rectangle 3"/>
          <p:cNvSpPr>
            <a:spLocks noGrp="1" noChangeArrowheads="1"/>
          </p:cNvSpPr>
          <p:nvPr>
            <p:ph type="body" idx="1"/>
          </p:nvPr>
        </p:nvSpPr>
        <p:spPr>
          <a:noFill/>
          <a:ln/>
        </p:spPr>
        <p:txBody>
          <a:bodyPr/>
          <a:lstStyle/>
          <a:p>
            <a:endParaRPr lang="en-US" baseline="0" dirty="0"/>
          </a:p>
        </p:txBody>
      </p:sp>
    </p:spTree>
    <p:extLst>
      <p:ext uri="{BB962C8B-B14F-4D97-AF65-F5344CB8AC3E}">
        <p14:creationId xmlns:p14="http://schemas.microsoft.com/office/powerpoint/2010/main" val="310574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1BE2-530C-4020-8497-010D9ECFDF0D}" type="slidenum">
              <a:rPr lang="en-US" smtClean="0"/>
              <a:t>2</a:t>
            </a:fld>
            <a:endParaRPr lang="en-US" dirty="0"/>
          </a:p>
        </p:txBody>
      </p:sp>
    </p:spTree>
    <p:extLst>
      <p:ext uri="{BB962C8B-B14F-4D97-AF65-F5344CB8AC3E}">
        <p14:creationId xmlns:p14="http://schemas.microsoft.com/office/powerpoint/2010/main" val="13708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8E4603C2-17F2-4816-844A-45E8240AF4EB}" type="slidenum">
              <a:rPr lang="en-US" smtClean="0">
                <a:latin typeface="Arial" pitchFamily="34" charset="0"/>
              </a:rPr>
              <a:pPr/>
              <a:t>3</a:t>
            </a:fld>
            <a:endParaRPr lang="en-US" dirty="0">
              <a:latin typeface="Arial" pitchFamily="34" charset="0"/>
            </a:endParaRPr>
          </a:p>
        </p:txBody>
      </p:sp>
      <p:sp>
        <p:nvSpPr>
          <p:cNvPr id="60419" name="Rectangle 2"/>
          <p:cNvSpPr>
            <a:spLocks noGrp="1" noRot="1" noChangeAspect="1" noChangeArrowheads="1" noTextEdit="1"/>
          </p:cNvSpPr>
          <p:nvPr>
            <p:ph type="sldImg"/>
          </p:nvPr>
        </p:nvSpPr>
        <p:spPr>
          <a:xfrm>
            <a:off x="2020888" y="703263"/>
            <a:ext cx="3089275" cy="1738312"/>
          </a:xfrm>
          <a:ln/>
        </p:spPr>
      </p:sp>
      <p:sp>
        <p:nvSpPr>
          <p:cNvPr id="60420" name="Rectangle 3"/>
          <p:cNvSpPr>
            <a:spLocks noGrp="1" noChangeArrowheads="1"/>
          </p:cNvSpPr>
          <p:nvPr>
            <p:ph type="body" idx="1"/>
          </p:nvPr>
        </p:nvSpPr>
        <p:spPr>
          <a:noFill/>
          <a:ln/>
        </p:spPr>
        <p:txBody>
          <a:bodyPr/>
          <a:lstStyle/>
          <a:p>
            <a:endParaRPr lang="en-US" baseline="0" dirty="0"/>
          </a:p>
        </p:txBody>
      </p:sp>
    </p:spTree>
    <p:extLst>
      <p:ext uri="{BB962C8B-B14F-4D97-AF65-F5344CB8AC3E}">
        <p14:creationId xmlns:p14="http://schemas.microsoft.com/office/powerpoint/2010/main" val="75965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1BE2-530C-4020-8497-010D9ECFDF0D}" type="slidenum">
              <a:rPr lang="en-US" smtClean="0"/>
              <a:t>4</a:t>
            </a:fld>
            <a:endParaRPr lang="en-US" dirty="0"/>
          </a:p>
        </p:txBody>
      </p:sp>
    </p:spTree>
    <p:extLst>
      <p:ext uri="{BB962C8B-B14F-4D97-AF65-F5344CB8AC3E}">
        <p14:creationId xmlns:p14="http://schemas.microsoft.com/office/powerpoint/2010/main" val="15127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10"/>
          </p:nvPr>
        </p:nvSpPr>
        <p:spPr/>
        <p:txBody>
          <a:bodyPr/>
          <a:lstStyle/>
          <a:p>
            <a:fld id="{D23D1BE2-530C-4020-8497-010D9ECFDF0D}" type="slidenum">
              <a:rPr lang="en-US" smtClean="0"/>
              <a:t>5</a:t>
            </a:fld>
            <a:endParaRPr lang="en-US" dirty="0"/>
          </a:p>
        </p:txBody>
      </p:sp>
    </p:spTree>
    <p:extLst>
      <p:ext uri="{BB962C8B-B14F-4D97-AF65-F5344CB8AC3E}">
        <p14:creationId xmlns:p14="http://schemas.microsoft.com/office/powerpoint/2010/main" val="288381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a:t>
            </a:r>
          </a:p>
        </p:txBody>
      </p:sp>
      <p:sp>
        <p:nvSpPr>
          <p:cNvPr id="4" name="Slide Number Placeholder 3"/>
          <p:cNvSpPr>
            <a:spLocks noGrp="1"/>
          </p:cNvSpPr>
          <p:nvPr>
            <p:ph type="sldNum" sz="quarter" idx="10"/>
          </p:nvPr>
        </p:nvSpPr>
        <p:spPr/>
        <p:txBody>
          <a:bodyPr/>
          <a:lstStyle/>
          <a:p>
            <a:fld id="{D23D1BE2-530C-4020-8497-010D9ECFDF0D}" type="slidenum">
              <a:rPr lang="en-US" smtClean="0"/>
              <a:t>6</a:t>
            </a:fld>
            <a:endParaRPr lang="en-US" dirty="0"/>
          </a:p>
        </p:txBody>
      </p:sp>
    </p:spTree>
    <p:extLst>
      <p:ext uri="{BB962C8B-B14F-4D97-AF65-F5344CB8AC3E}">
        <p14:creationId xmlns:p14="http://schemas.microsoft.com/office/powerpoint/2010/main" val="170094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Mindy </a:t>
            </a:r>
          </a:p>
        </p:txBody>
      </p:sp>
      <p:sp>
        <p:nvSpPr>
          <p:cNvPr id="4" name="Slide Number Placeholder 3"/>
          <p:cNvSpPr>
            <a:spLocks noGrp="1"/>
          </p:cNvSpPr>
          <p:nvPr>
            <p:ph type="sldNum" sz="quarter" idx="10"/>
          </p:nvPr>
        </p:nvSpPr>
        <p:spPr/>
        <p:txBody>
          <a:bodyPr/>
          <a:lstStyle/>
          <a:p>
            <a:fld id="{D23D1BE2-530C-4020-8497-010D9ECFDF0D}" type="slidenum">
              <a:rPr lang="en-US" smtClean="0"/>
              <a:t>7</a:t>
            </a:fld>
            <a:endParaRPr lang="en-US" dirty="0"/>
          </a:p>
        </p:txBody>
      </p:sp>
    </p:spTree>
    <p:extLst>
      <p:ext uri="{BB962C8B-B14F-4D97-AF65-F5344CB8AC3E}">
        <p14:creationId xmlns:p14="http://schemas.microsoft.com/office/powerpoint/2010/main" val="84752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8E4603C2-17F2-4816-844A-45E8240AF4EB}" type="slidenum">
              <a:rPr lang="en-US" smtClean="0">
                <a:latin typeface="Arial" pitchFamily="34" charset="0"/>
              </a:rPr>
              <a:pPr/>
              <a:t>8</a:t>
            </a:fld>
            <a:endParaRPr lang="en-US" dirty="0">
              <a:latin typeface="Arial" pitchFamily="34" charset="0"/>
            </a:endParaRPr>
          </a:p>
        </p:txBody>
      </p:sp>
      <p:sp>
        <p:nvSpPr>
          <p:cNvPr id="60419" name="Rectangle 2"/>
          <p:cNvSpPr>
            <a:spLocks noGrp="1" noRot="1" noChangeAspect="1" noChangeArrowheads="1" noTextEdit="1"/>
          </p:cNvSpPr>
          <p:nvPr>
            <p:ph type="sldImg"/>
          </p:nvPr>
        </p:nvSpPr>
        <p:spPr>
          <a:xfrm>
            <a:off x="2020888" y="703263"/>
            <a:ext cx="3089275" cy="1738312"/>
          </a:xfrm>
          <a:ln/>
        </p:spPr>
      </p:sp>
      <p:sp>
        <p:nvSpPr>
          <p:cNvPr id="60420" name="Rectangle 3"/>
          <p:cNvSpPr>
            <a:spLocks noGrp="1" noChangeArrowheads="1"/>
          </p:cNvSpPr>
          <p:nvPr>
            <p:ph type="body" idx="1"/>
          </p:nvPr>
        </p:nvSpPr>
        <p:spPr>
          <a:noFill/>
          <a:ln/>
        </p:spPr>
        <p:txBody>
          <a:bodyPr/>
          <a:lstStyle/>
          <a:p>
            <a:endParaRPr lang="en-US" baseline="0" dirty="0"/>
          </a:p>
        </p:txBody>
      </p:sp>
    </p:spTree>
    <p:extLst>
      <p:ext uri="{BB962C8B-B14F-4D97-AF65-F5344CB8AC3E}">
        <p14:creationId xmlns:p14="http://schemas.microsoft.com/office/powerpoint/2010/main" val="3730460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1BE2-530C-4020-8497-010D9ECFDF0D}" type="slidenum">
              <a:rPr lang="en-US" smtClean="0"/>
              <a:t>9</a:t>
            </a:fld>
            <a:endParaRPr lang="en-US" dirty="0"/>
          </a:p>
        </p:txBody>
      </p:sp>
    </p:spTree>
    <p:extLst>
      <p:ext uri="{BB962C8B-B14F-4D97-AF65-F5344CB8AC3E}">
        <p14:creationId xmlns:p14="http://schemas.microsoft.com/office/powerpoint/2010/main" val="3126896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1AE66F-55AC-4915-82A1-AF76A16C66FB}"/>
              </a:ext>
            </a:extLst>
          </p:cNvPr>
          <p:cNvSpPr/>
          <p:nvPr userDrawn="1"/>
        </p:nvSpPr>
        <p:spPr>
          <a:xfrm>
            <a:off x="0" y="0"/>
            <a:ext cx="12192000" cy="6212426"/>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F92732-5F25-4282-AD8F-7B2A2A620414}"/>
              </a:ext>
            </a:extLst>
          </p:cNvPr>
          <p:cNvSpPr>
            <a:spLocks noGrp="1"/>
          </p:cNvSpPr>
          <p:nvPr>
            <p:ph type="ctrTitle"/>
          </p:nvPr>
        </p:nvSpPr>
        <p:spPr>
          <a:xfrm>
            <a:off x="804515" y="1122363"/>
            <a:ext cx="9863485" cy="2133599"/>
          </a:xfrm>
        </p:spPr>
        <p:txBody>
          <a:bodyPr anchor="b">
            <a:normAutofit/>
          </a:bodyPr>
          <a:lstStyle>
            <a:lvl1pPr algn="l">
              <a:defRPr sz="4800" b="1" cap="all"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
        <p:nvSpPr>
          <p:cNvPr id="3" name="Subtitle 2">
            <a:extLst>
              <a:ext uri="{FF2B5EF4-FFF2-40B4-BE49-F238E27FC236}">
                <a16:creationId xmlns:a16="http://schemas.microsoft.com/office/drawing/2014/main" id="{FA6E0D51-4FC7-4CA0-B676-C4355CA0DDA3}"/>
              </a:ext>
            </a:extLst>
          </p:cNvPr>
          <p:cNvSpPr>
            <a:spLocks noGrp="1"/>
          </p:cNvSpPr>
          <p:nvPr>
            <p:ph type="subTitle" idx="1"/>
          </p:nvPr>
        </p:nvSpPr>
        <p:spPr>
          <a:xfrm>
            <a:off x="804515" y="3255962"/>
            <a:ext cx="9863485" cy="723759"/>
          </a:xfrm>
        </p:spPr>
        <p:txBody>
          <a:bodyPr>
            <a:normAutofit/>
          </a:bodyPr>
          <a:lstStyle>
            <a:lvl1pPr marL="0" indent="0" algn="l">
              <a:buNone/>
              <a:defRPr sz="2800">
                <a:solidFill>
                  <a:schemeClr val="bg1">
                    <a:lumMod val="95000"/>
                  </a:schemeClr>
                </a:solidFill>
                <a:latin typeface="Perpetua" panose="02020502060401020303" pitchFamily="18"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8" name="Picture 47">
            <a:extLst>
              <a:ext uri="{FF2B5EF4-FFF2-40B4-BE49-F238E27FC236}">
                <a16:creationId xmlns:a16="http://schemas.microsoft.com/office/drawing/2014/main" id="{800EABE5-A33A-4D26-91C5-DB8D0072400D}"/>
              </a:ext>
            </a:extLst>
          </p:cNvPr>
          <p:cNvPicPr>
            <a:picLocks noChangeAspect="1"/>
          </p:cNvPicPr>
          <p:nvPr userDrawn="1"/>
        </p:nvPicPr>
        <p:blipFill>
          <a:blip r:embed="rId2">
            <a:alphaModFix amt="5000"/>
          </a:blip>
          <a:stretch>
            <a:fillRect/>
          </a:stretch>
        </p:blipFill>
        <p:spPr>
          <a:xfrm>
            <a:off x="7697872" y="476637"/>
            <a:ext cx="5200268" cy="4985455"/>
          </a:xfrm>
          <a:prstGeom prst="rect">
            <a:avLst/>
          </a:prstGeom>
        </p:spPr>
      </p:pic>
    </p:spTree>
    <p:extLst>
      <p:ext uri="{BB962C8B-B14F-4D97-AF65-F5344CB8AC3E}">
        <p14:creationId xmlns:p14="http://schemas.microsoft.com/office/powerpoint/2010/main" val="188867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2B4276-4857-4970-9033-34D2D06574F9}"/>
              </a:ext>
            </a:extLst>
          </p:cNvPr>
          <p:cNvSpPr/>
          <p:nvPr userDrawn="1"/>
        </p:nvSpPr>
        <p:spPr>
          <a:xfrm>
            <a:off x="0" y="0"/>
            <a:ext cx="6096000" cy="6212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838200" y="886460"/>
            <a:ext cx="4953000" cy="1045527"/>
          </a:xfrm>
        </p:spPr>
        <p:txBody>
          <a:bodyPr>
            <a:normAutofit/>
          </a:bodyPr>
          <a:lstStyle>
            <a:lvl1pPr>
              <a:defRPr sz="3600" b="1"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4952846A-D208-4F93-92B2-B7784B8D950A}"/>
              </a:ext>
            </a:extLst>
          </p:cNvPr>
          <p:cNvPicPr>
            <a:picLocks noChangeAspect="1"/>
          </p:cNvPicPr>
          <p:nvPr userDrawn="1"/>
        </p:nvPicPr>
        <p:blipFill rotWithShape="1">
          <a:blip r:embed="rId2" cstate="print">
            <a:alphaModFix amt="5000"/>
            <a:lum bright="-40000" contrast="-40000"/>
            <a:extLst>
              <a:ext uri="{28A0092B-C50C-407E-A947-70E740481C1C}">
                <a14:useLocalDpi xmlns:a14="http://schemas.microsoft.com/office/drawing/2010/main"/>
              </a:ext>
            </a:extLst>
          </a:blip>
          <a:srcRect r="44139" b="15376"/>
          <a:stretch/>
        </p:blipFill>
        <p:spPr>
          <a:xfrm>
            <a:off x="3191066" y="1993513"/>
            <a:ext cx="2904934" cy="4218914"/>
          </a:xfrm>
          <a:prstGeom prst="rect">
            <a:avLst/>
          </a:prstGeom>
        </p:spPr>
      </p:pic>
      <p:sp>
        <p:nvSpPr>
          <p:cNvPr id="17" name="Text Placeholder 3">
            <a:extLst>
              <a:ext uri="{FF2B5EF4-FFF2-40B4-BE49-F238E27FC236}">
                <a16:creationId xmlns:a16="http://schemas.microsoft.com/office/drawing/2014/main" id="{517F7D81-BA28-4D55-B592-DB05AC89079B}"/>
              </a:ext>
            </a:extLst>
          </p:cNvPr>
          <p:cNvSpPr>
            <a:spLocks noGrp="1"/>
          </p:cNvSpPr>
          <p:nvPr>
            <p:ph type="body" sz="half" idx="2"/>
          </p:nvPr>
        </p:nvSpPr>
        <p:spPr>
          <a:xfrm>
            <a:off x="839788" y="2057400"/>
            <a:ext cx="4951412" cy="3811588"/>
          </a:xfrm>
        </p:spPr>
        <p:txBody>
          <a:bodyPr>
            <a:normAutofit/>
          </a:bodyPr>
          <a:lstStyle>
            <a:lvl1pPr marL="0" indent="0">
              <a:buNone/>
              <a:defRPr sz="18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7403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46B05C-A554-4D8D-B2B1-53BDBE2E9B4A}"/>
              </a:ext>
            </a:extLst>
          </p:cNvPr>
          <p:cNvSpPr/>
          <p:nvPr userDrawn="1"/>
        </p:nvSpPr>
        <p:spPr>
          <a:xfrm>
            <a:off x="0" y="645160"/>
            <a:ext cx="6096000" cy="5567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838200" y="886460"/>
            <a:ext cx="4953000" cy="1045527"/>
          </a:xfrm>
        </p:spPr>
        <p:txBody>
          <a:bodyPr>
            <a:normAutofit/>
          </a:bodyPr>
          <a:lstStyle>
            <a:lvl1pPr>
              <a:defRPr sz="3600" b="1"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17" name="Text Placeholder 3">
            <a:extLst>
              <a:ext uri="{FF2B5EF4-FFF2-40B4-BE49-F238E27FC236}">
                <a16:creationId xmlns:a16="http://schemas.microsoft.com/office/drawing/2014/main" id="{517F7D81-BA28-4D55-B592-DB05AC89079B}"/>
              </a:ext>
            </a:extLst>
          </p:cNvPr>
          <p:cNvSpPr>
            <a:spLocks noGrp="1"/>
          </p:cNvSpPr>
          <p:nvPr>
            <p:ph type="body" sz="half" idx="2"/>
          </p:nvPr>
        </p:nvSpPr>
        <p:spPr>
          <a:xfrm>
            <a:off x="839788" y="2057400"/>
            <a:ext cx="4951412" cy="3811588"/>
          </a:xfrm>
        </p:spPr>
        <p:txBody>
          <a:bodyPr>
            <a:normAutofit/>
          </a:bodyPr>
          <a:lstStyle>
            <a:lvl1pPr marL="0" indent="0">
              <a:buNone/>
              <a:defRPr sz="18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Rectangle 2">
            <a:extLst>
              <a:ext uri="{FF2B5EF4-FFF2-40B4-BE49-F238E27FC236}">
                <a16:creationId xmlns:a16="http://schemas.microsoft.com/office/drawing/2014/main" id="{10B3DB11-DE33-4FC5-8BCB-C09F8A027BAA}"/>
              </a:ext>
            </a:extLst>
          </p:cNvPr>
          <p:cNvSpPr/>
          <p:nvPr userDrawn="1"/>
        </p:nvSpPr>
        <p:spPr>
          <a:xfrm>
            <a:off x="0" y="0"/>
            <a:ext cx="12192000" cy="64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724C4D6-5E88-4F2D-98E0-79B7D75197FA}"/>
              </a:ext>
            </a:extLst>
          </p:cNvPr>
          <p:cNvPicPr>
            <a:picLocks noChangeAspect="1"/>
          </p:cNvPicPr>
          <p:nvPr userDrawn="1"/>
        </p:nvPicPr>
        <p:blipFill rotWithShape="1">
          <a:blip r:embed="rId2" cstate="print">
            <a:alphaModFix amt="5000"/>
            <a:lum bright="-40000" contrast="-40000"/>
            <a:extLst>
              <a:ext uri="{28A0092B-C50C-407E-A947-70E740481C1C}">
                <a14:useLocalDpi xmlns:a14="http://schemas.microsoft.com/office/drawing/2010/main"/>
              </a:ext>
            </a:extLst>
          </a:blip>
          <a:srcRect r="44139" b="15376"/>
          <a:stretch/>
        </p:blipFill>
        <p:spPr>
          <a:xfrm>
            <a:off x="3191066" y="1993513"/>
            <a:ext cx="2904934" cy="4218914"/>
          </a:xfrm>
          <a:prstGeom prst="rect">
            <a:avLst/>
          </a:prstGeom>
        </p:spPr>
      </p:pic>
    </p:spTree>
    <p:extLst>
      <p:ext uri="{BB962C8B-B14F-4D97-AF65-F5344CB8AC3E}">
        <p14:creationId xmlns:p14="http://schemas.microsoft.com/office/powerpoint/2010/main" val="424295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DC0EC9F-DA45-433F-9784-FF169265566A}"/>
              </a:ext>
            </a:extLst>
          </p:cNvPr>
          <p:cNvSpPr/>
          <p:nvPr userDrawn="1"/>
        </p:nvSpPr>
        <p:spPr>
          <a:xfrm>
            <a:off x="-3175" y="-206606"/>
            <a:ext cx="12192000" cy="3432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838200" y="423234"/>
            <a:ext cx="4953000" cy="1045527"/>
          </a:xfrm>
        </p:spPr>
        <p:txBody>
          <a:bodyPr>
            <a:normAutofit/>
          </a:bodyPr>
          <a:lstStyle>
            <a:lvl1pPr>
              <a:defRPr sz="3600" b="1" cap="all" baseline="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4952846A-D208-4F93-92B2-B7784B8D950A}"/>
              </a:ext>
            </a:extLst>
          </p:cNvPr>
          <p:cNvPicPr>
            <a:picLocks noChangeAspect="1"/>
          </p:cNvPicPr>
          <p:nvPr userDrawn="1"/>
        </p:nvPicPr>
        <p:blipFill>
          <a:blip r:embed="rId2">
            <a:alphaModFix amt="5000"/>
            <a:lum bright="-40000" contrast="-40000"/>
          </a:blip>
          <a:stretch>
            <a:fillRect/>
          </a:stretch>
        </p:blipFill>
        <p:spPr>
          <a:xfrm>
            <a:off x="9920574" y="-135728"/>
            <a:ext cx="3673284" cy="3521548"/>
          </a:xfrm>
          <a:prstGeom prst="rect">
            <a:avLst/>
          </a:prstGeom>
        </p:spPr>
      </p:pic>
      <p:sp>
        <p:nvSpPr>
          <p:cNvPr id="17" name="Text Placeholder 3">
            <a:extLst>
              <a:ext uri="{FF2B5EF4-FFF2-40B4-BE49-F238E27FC236}">
                <a16:creationId xmlns:a16="http://schemas.microsoft.com/office/drawing/2014/main" id="{517F7D81-BA28-4D55-B592-DB05AC89079B}"/>
              </a:ext>
            </a:extLst>
          </p:cNvPr>
          <p:cNvSpPr>
            <a:spLocks noGrp="1"/>
          </p:cNvSpPr>
          <p:nvPr>
            <p:ph type="body" sz="half" idx="2"/>
          </p:nvPr>
        </p:nvSpPr>
        <p:spPr>
          <a:xfrm>
            <a:off x="839787" y="1594174"/>
            <a:ext cx="10209403" cy="996950"/>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4">
            <a:extLst>
              <a:ext uri="{FF2B5EF4-FFF2-40B4-BE49-F238E27FC236}">
                <a16:creationId xmlns:a16="http://schemas.microsoft.com/office/drawing/2014/main" id="{65D883C5-5A0A-452C-86B2-773E53CCA2EA}"/>
              </a:ext>
            </a:extLst>
          </p:cNvPr>
          <p:cNvSpPr>
            <a:spLocks noGrp="1"/>
          </p:cNvSpPr>
          <p:nvPr>
            <p:ph type="pic" sz="quarter" idx="10"/>
          </p:nvPr>
        </p:nvSpPr>
        <p:spPr>
          <a:xfrm>
            <a:off x="838200" y="2603500"/>
            <a:ext cx="2660650" cy="2540000"/>
          </a:xfrm>
          <a:solidFill>
            <a:schemeClr val="bg1"/>
          </a:solidFill>
        </p:spPr>
        <p:txBody>
          <a:bodyPr/>
          <a:lstStyle/>
          <a:p>
            <a:endParaRPr lang="en-US" dirty="0"/>
          </a:p>
        </p:txBody>
      </p:sp>
      <p:sp>
        <p:nvSpPr>
          <p:cNvPr id="9" name="Picture Placeholder 4">
            <a:extLst>
              <a:ext uri="{FF2B5EF4-FFF2-40B4-BE49-F238E27FC236}">
                <a16:creationId xmlns:a16="http://schemas.microsoft.com/office/drawing/2014/main" id="{79C35BEF-A95B-4626-8D72-507EA857C548}"/>
              </a:ext>
            </a:extLst>
          </p:cNvPr>
          <p:cNvSpPr>
            <a:spLocks noGrp="1"/>
          </p:cNvSpPr>
          <p:nvPr>
            <p:ph type="pic" sz="quarter" idx="11"/>
          </p:nvPr>
        </p:nvSpPr>
        <p:spPr>
          <a:xfrm>
            <a:off x="4762500" y="2603500"/>
            <a:ext cx="2660650" cy="2540000"/>
          </a:xfrm>
          <a:solidFill>
            <a:schemeClr val="bg1"/>
          </a:solidFill>
        </p:spPr>
        <p:txBody>
          <a:bodyPr/>
          <a:lstStyle/>
          <a:p>
            <a:endParaRPr lang="en-US" dirty="0"/>
          </a:p>
        </p:txBody>
      </p:sp>
      <p:sp>
        <p:nvSpPr>
          <p:cNvPr id="11" name="Picture Placeholder 4">
            <a:extLst>
              <a:ext uri="{FF2B5EF4-FFF2-40B4-BE49-F238E27FC236}">
                <a16:creationId xmlns:a16="http://schemas.microsoft.com/office/drawing/2014/main" id="{FDA8246E-2E49-4E29-9496-558D1DF9322C}"/>
              </a:ext>
            </a:extLst>
          </p:cNvPr>
          <p:cNvSpPr>
            <a:spLocks noGrp="1"/>
          </p:cNvSpPr>
          <p:nvPr>
            <p:ph type="pic" sz="quarter" idx="12"/>
          </p:nvPr>
        </p:nvSpPr>
        <p:spPr>
          <a:xfrm>
            <a:off x="8375841" y="2603500"/>
            <a:ext cx="2660650" cy="2540000"/>
          </a:xfrm>
          <a:solidFill>
            <a:schemeClr val="bg1"/>
          </a:solidFill>
        </p:spPr>
        <p:txBody>
          <a:bodyPr/>
          <a:lstStyle/>
          <a:p>
            <a:endParaRPr lang="en-US" dirty="0"/>
          </a:p>
        </p:txBody>
      </p:sp>
      <p:sp>
        <p:nvSpPr>
          <p:cNvPr id="13" name="Content Placeholder 2">
            <a:extLst>
              <a:ext uri="{FF2B5EF4-FFF2-40B4-BE49-F238E27FC236}">
                <a16:creationId xmlns:a16="http://schemas.microsoft.com/office/drawing/2014/main" id="{A4BF0F97-3C15-4BA0-AC11-D5F64035FAAD}"/>
              </a:ext>
            </a:extLst>
          </p:cNvPr>
          <p:cNvSpPr>
            <a:spLocks noGrp="1"/>
          </p:cNvSpPr>
          <p:nvPr>
            <p:ph idx="13" hasCustomPrompt="1"/>
          </p:nvPr>
        </p:nvSpPr>
        <p:spPr>
          <a:xfrm>
            <a:off x="838200" y="5463540"/>
            <a:ext cx="2660650" cy="784859"/>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18" name="Content Placeholder 2">
            <a:extLst>
              <a:ext uri="{FF2B5EF4-FFF2-40B4-BE49-F238E27FC236}">
                <a16:creationId xmlns:a16="http://schemas.microsoft.com/office/drawing/2014/main" id="{1850795D-A920-4B50-9641-C104746ABC2D}"/>
              </a:ext>
            </a:extLst>
          </p:cNvPr>
          <p:cNvSpPr>
            <a:spLocks noGrp="1"/>
          </p:cNvSpPr>
          <p:nvPr>
            <p:ph idx="14" hasCustomPrompt="1"/>
          </p:nvPr>
        </p:nvSpPr>
        <p:spPr>
          <a:xfrm>
            <a:off x="4762500" y="5463540"/>
            <a:ext cx="2660650" cy="784859"/>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20" name="Content Placeholder 2">
            <a:extLst>
              <a:ext uri="{FF2B5EF4-FFF2-40B4-BE49-F238E27FC236}">
                <a16:creationId xmlns:a16="http://schemas.microsoft.com/office/drawing/2014/main" id="{7A624023-3DBE-45E9-8E4E-386C6695D809}"/>
              </a:ext>
            </a:extLst>
          </p:cNvPr>
          <p:cNvSpPr>
            <a:spLocks noGrp="1"/>
          </p:cNvSpPr>
          <p:nvPr>
            <p:ph idx="15" hasCustomPrompt="1"/>
          </p:nvPr>
        </p:nvSpPr>
        <p:spPr>
          <a:xfrm>
            <a:off x="8375841" y="5463540"/>
            <a:ext cx="2660650" cy="784859"/>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7" name="Content Placeholder 6">
            <a:extLst>
              <a:ext uri="{FF2B5EF4-FFF2-40B4-BE49-F238E27FC236}">
                <a16:creationId xmlns:a16="http://schemas.microsoft.com/office/drawing/2014/main" id="{4ABB7967-DD29-4919-923D-19C98F2A45BA}"/>
              </a:ext>
            </a:extLst>
          </p:cNvPr>
          <p:cNvSpPr>
            <a:spLocks noGrp="1"/>
          </p:cNvSpPr>
          <p:nvPr>
            <p:ph sz="quarter" idx="16"/>
          </p:nvPr>
        </p:nvSpPr>
        <p:spPr>
          <a:xfrm>
            <a:off x="833804" y="5143500"/>
            <a:ext cx="2660650" cy="320040"/>
          </a:xfrm>
        </p:spPr>
        <p:txBody>
          <a:bodyPr>
            <a:normAutofit/>
          </a:bodyPr>
          <a:lstStyle>
            <a:lvl1pPr marL="0" indent="0">
              <a:buNone/>
              <a:defRPr sz="1100" b="1" cap="all" baseline="0">
                <a:solidFill>
                  <a:srgbClr val="1D3064"/>
                </a:solidFill>
                <a:latin typeface="+mj-lt"/>
              </a:defRPr>
            </a:lvl1pPr>
            <a:lvl2pPr marL="457200" indent="0">
              <a:buNone/>
              <a:defRPr/>
            </a:lvl2pPr>
          </a:lstStyle>
          <a:p>
            <a:pPr lvl="0"/>
            <a:r>
              <a:rPr lang="en-US" dirty="0"/>
              <a:t>Click to edit Master text styles</a:t>
            </a:r>
          </a:p>
        </p:txBody>
      </p:sp>
      <p:sp>
        <p:nvSpPr>
          <p:cNvPr id="21" name="Content Placeholder 6">
            <a:extLst>
              <a:ext uri="{FF2B5EF4-FFF2-40B4-BE49-F238E27FC236}">
                <a16:creationId xmlns:a16="http://schemas.microsoft.com/office/drawing/2014/main" id="{79DE825E-90E4-4DCD-8888-F378CF11191F}"/>
              </a:ext>
            </a:extLst>
          </p:cNvPr>
          <p:cNvSpPr>
            <a:spLocks noGrp="1"/>
          </p:cNvSpPr>
          <p:nvPr>
            <p:ph sz="quarter" idx="17"/>
          </p:nvPr>
        </p:nvSpPr>
        <p:spPr>
          <a:xfrm>
            <a:off x="4762500" y="5143500"/>
            <a:ext cx="2660650" cy="320040"/>
          </a:xfrm>
        </p:spPr>
        <p:txBody>
          <a:bodyPr>
            <a:normAutofit/>
          </a:bodyPr>
          <a:lstStyle>
            <a:lvl1pPr marL="0" indent="0">
              <a:buNone/>
              <a:defRPr sz="1100" b="1" cap="all" baseline="0">
                <a:solidFill>
                  <a:srgbClr val="1D3064"/>
                </a:solidFill>
                <a:latin typeface="+mj-lt"/>
              </a:defRPr>
            </a:lvl1pPr>
            <a:lvl2pPr marL="457200" indent="0">
              <a:buNone/>
              <a:defRPr/>
            </a:lvl2pPr>
          </a:lstStyle>
          <a:p>
            <a:pPr lvl="0"/>
            <a:r>
              <a:rPr lang="en-US" dirty="0"/>
              <a:t>Click to edit Master text styles</a:t>
            </a:r>
          </a:p>
        </p:txBody>
      </p:sp>
      <p:sp>
        <p:nvSpPr>
          <p:cNvPr id="22" name="Content Placeholder 6">
            <a:extLst>
              <a:ext uri="{FF2B5EF4-FFF2-40B4-BE49-F238E27FC236}">
                <a16:creationId xmlns:a16="http://schemas.microsoft.com/office/drawing/2014/main" id="{C67732E2-788A-4CCD-8152-A11141BC70DB}"/>
              </a:ext>
            </a:extLst>
          </p:cNvPr>
          <p:cNvSpPr>
            <a:spLocks noGrp="1"/>
          </p:cNvSpPr>
          <p:nvPr>
            <p:ph sz="quarter" idx="18"/>
          </p:nvPr>
        </p:nvSpPr>
        <p:spPr>
          <a:xfrm>
            <a:off x="8375841" y="5145258"/>
            <a:ext cx="2660650" cy="320040"/>
          </a:xfrm>
        </p:spPr>
        <p:txBody>
          <a:bodyPr>
            <a:normAutofit/>
          </a:bodyPr>
          <a:lstStyle>
            <a:lvl1pPr marL="0" indent="0">
              <a:buNone/>
              <a:defRPr sz="1100" b="1" cap="all" baseline="0">
                <a:solidFill>
                  <a:srgbClr val="1D3064"/>
                </a:solidFill>
                <a:latin typeface="+mj-lt"/>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86643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6FDDF37-6B44-4526-A50B-20D215C44D20}"/>
              </a:ext>
            </a:extLst>
          </p:cNvPr>
          <p:cNvSpPr/>
          <p:nvPr userDrawn="1"/>
        </p:nvSpPr>
        <p:spPr>
          <a:xfrm>
            <a:off x="0" y="550332"/>
            <a:ext cx="5843716" cy="56620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6883400" y="3001650"/>
            <a:ext cx="4389564" cy="247518"/>
          </a:xfrm>
        </p:spPr>
        <p:txBody>
          <a:bodyPr>
            <a:noAutofit/>
          </a:bodyPr>
          <a:lstStyle>
            <a:lvl1pPr>
              <a:defRPr sz="1600" b="1"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4952846A-D208-4F93-92B2-B7784B8D950A}"/>
              </a:ext>
            </a:extLst>
          </p:cNvPr>
          <p:cNvPicPr>
            <a:picLocks noChangeAspect="1"/>
          </p:cNvPicPr>
          <p:nvPr userDrawn="1"/>
        </p:nvPicPr>
        <p:blipFill>
          <a:blip r:embed="rId2">
            <a:alphaModFix amt="5000"/>
            <a:lum bright="-40000" contrast="-40000"/>
          </a:blip>
          <a:stretch>
            <a:fillRect/>
          </a:stretch>
        </p:blipFill>
        <p:spPr>
          <a:xfrm>
            <a:off x="-2790345" y="698565"/>
            <a:ext cx="5580689" cy="5350162"/>
          </a:xfrm>
          <a:prstGeom prst="rect">
            <a:avLst/>
          </a:prstGeom>
        </p:spPr>
      </p:pic>
      <p:sp>
        <p:nvSpPr>
          <p:cNvPr id="17" name="Title 1">
            <a:extLst>
              <a:ext uri="{FF2B5EF4-FFF2-40B4-BE49-F238E27FC236}">
                <a16:creationId xmlns:a16="http://schemas.microsoft.com/office/drawing/2014/main" id="{5CF4B6DA-CA7F-47A5-85D9-E2D0905B5B7B}"/>
              </a:ext>
            </a:extLst>
          </p:cNvPr>
          <p:cNvSpPr txBox="1">
            <a:spLocks/>
          </p:cNvSpPr>
          <p:nvPr userDrawn="1"/>
        </p:nvSpPr>
        <p:spPr>
          <a:xfrm>
            <a:off x="6883400" y="2901049"/>
            <a:ext cx="4470400" cy="428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endParaRPr lang="en-US" sz="1600" dirty="0"/>
          </a:p>
        </p:txBody>
      </p:sp>
      <p:sp>
        <p:nvSpPr>
          <p:cNvPr id="18" name="Content Placeholder 2">
            <a:extLst>
              <a:ext uri="{FF2B5EF4-FFF2-40B4-BE49-F238E27FC236}">
                <a16:creationId xmlns:a16="http://schemas.microsoft.com/office/drawing/2014/main" id="{EB67BD70-1E0C-44DD-8EAF-29D578B14E50}"/>
              </a:ext>
            </a:extLst>
          </p:cNvPr>
          <p:cNvSpPr>
            <a:spLocks noGrp="1"/>
          </p:cNvSpPr>
          <p:nvPr>
            <p:ph idx="13" hasCustomPrompt="1"/>
          </p:nvPr>
        </p:nvSpPr>
        <p:spPr>
          <a:xfrm>
            <a:off x="6883400" y="3261545"/>
            <a:ext cx="4470400" cy="533400"/>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20" name="Content Placeholder 2">
            <a:extLst>
              <a:ext uri="{FF2B5EF4-FFF2-40B4-BE49-F238E27FC236}">
                <a16:creationId xmlns:a16="http://schemas.microsoft.com/office/drawing/2014/main" id="{3B68FEEA-4989-4938-9E6E-65106D531598}"/>
              </a:ext>
            </a:extLst>
          </p:cNvPr>
          <p:cNvSpPr>
            <a:spLocks noGrp="1"/>
          </p:cNvSpPr>
          <p:nvPr>
            <p:ph idx="14" hasCustomPrompt="1"/>
          </p:nvPr>
        </p:nvSpPr>
        <p:spPr>
          <a:xfrm>
            <a:off x="6883400" y="4265507"/>
            <a:ext cx="4470400" cy="533400"/>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21" name="Title 1">
            <a:extLst>
              <a:ext uri="{FF2B5EF4-FFF2-40B4-BE49-F238E27FC236}">
                <a16:creationId xmlns:a16="http://schemas.microsoft.com/office/drawing/2014/main" id="{569A613B-4589-41FD-95BE-F11C0CEE6AC4}"/>
              </a:ext>
            </a:extLst>
          </p:cNvPr>
          <p:cNvSpPr txBox="1">
            <a:spLocks/>
          </p:cNvSpPr>
          <p:nvPr userDrawn="1"/>
        </p:nvSpPr>
        <p:spPr>
          <a:xfrm>
            <a:off x="6883400" y="4942417"/>
            <a:ext cx="4470400" cy="428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endParaRPr lang="en-US" sz="1600" dirty="0"/>
          </a:p>
        </p:txBody>
      </p:sp>
      <p:sp>
        <p:nvSpPr>
          <p:cNvPr id="22" name="Content Placeholder 2">
            <a:extLst>
              <a:ext uri="{FF2B5EF4-FFF2-40B4-BE49-F238E27FC236}">
                <a16:creationId xmlns:a16="http://schemas.microsoft.com/office/drawing/2014/main" id="{CBA32474-5456-4007-AE3D-90135503B1A1}"/>
              </a:ext>
            </a:extLst>
          </p:cNvPr>
          <p:cNvSpPr>
            <a:spLocks noGrp="1"/>
          </p:cNvSpPr>
          <p:nvPr>
            <p:ph idx="15" hasCustomPrompt="1"/>
          </p:nvPr>
        </p:nvSpPr>
        <p:spPr>
          <a:xfrm>
            <a:off x="6883400" y="5302913"/>
            <a:ext cx="4470400" cy="533400"/>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pic>
        <p:nvPicPr>
          <p:cNvPr id="6" name="Graphic 5">
            <a:extLst>
              <a:ext uri="{FF2B5EF4-FFF2-40B4-BE49-F238E27FC236}">
                <a16:creationId xmlns:a16="http://schemas.microsoft.com/office/drawing/2014/main" id="{81E74D91-6C63-43EA-A553-E9E802DD2E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11950" y="3029677"/>
            <a:ext cx="171450" cy="171450"/>
          </a:xfrm>
          <a:prstGeom prst="rect">
            <a:avLst/>
          </a:prstGeom>
        </p:spPr>
      </p:pic>
      <p:pic>
        <p:nvPicPr>
          <p:cNvPr id="23" name="Graphic 22">
            <a:extLst>
              <a:ext uri="{FF2B5EF4-FFF2-40B4-BE49-F238E27FC236}">
                <a16:creationId xmlns:a16="http://schemas.microsoft.com/office/drawing/2014/main" id="{F390F79C-2524-477E-B687-76334F6DB8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11950" y="4036272"/>
            <a:ext cx="171450" cy="171450"/>
          </a:xfrm>
          <a:prstGeom prst="rect">
            <a:avLst/>
          </a:prstGeom>
        </p:spPr>
      </p:pic>
      <p:pic>
        <p:nvPicPr>
          <p:cNvPr id="24" name="Graphic 23">
            <a:extLst>
              <a:ext uri="{FF2B5EF4-FFF2-40B4-BE49-F238E27FC236}">
                <a16:creationId xmlns:a16="http://schemas.microsoft.com/office/drawing/2014/main" id="{C63A6BC0-E639-4231-9F13-3D35DA2A25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11950" y="5081811"/>
            <a:ext cx="171450" cy="171450"/>
          </a:xfrm>
          <a:prstGeom prst="rect">
            <a:avLst/>
          </a:prstGeom>
        </p:spPr>
      </p:pic>
      <p:sp>
        <p:nvSpPr>
          <p:cNvPr id="27" name="Title 1">
            <a:extLst>
              <a:ext uri="{FF2B5EF4-FFF2-40B4-BE49-F238E27FC236}">
                <a16:creationId xmlns:a16="http://schemas.microsoft.com/office/drawing/2014/main" id="{8943F467-4A6C-4FCB-B519-48FD1E9F3964}"/>
              </a:ext>
            </a:extLst>
          </p:cNvPr>
          <p:cNvSpPr txBox="1">
            <a:spLocks/>
          </p:cNvSpPr>
          <p:nvPr userDrawn="1"/>
        </p:nvSpPr>
        <p:spPr>
          <a:xfrm>
            <a:off x="6883400" y="4000372"/>
            <a:ext cx="4389564" cy="247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28" name="Title 1">
            <a:extLst>
              <a:ext uri="{FF2B5EF4-FFF2-40B4-BE49-F238E27FC236}">
                <a16:creationId xmlns:a16="http://schemas.microsoft.com/office/drawing/2014/main" id="{4B0C9C43-9B0D-45D6-AC99-1505033BCD2C}"/>
              </a:ext>
            </a:extLst>
          </p:cNvPr>
          <p:cNvSpPr txBox="1">
            <a:spLocks/>
          </p:cNvSpPr>
          <p:nvPr userDrawn="1"/>
        </p:nvSpPr>
        <p:spPr>
          <a:xfrm>
            <a:off x="6883400" y="5042867"/>
            <a:ext cx="4389564" cy="247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30" name="Text Placeholder 3">
            <a:extLst>
              <a:ext uri="{FF2B5EF4-FFF2-40B4-BE49-F238E27FC236}">
                <a16:creationId xmlns:a16="http://schemas.microsoft.com/office/drawing/2014/main" id="{67BA7FD1-E630-4AB5-8894-68E698BC0E32}"/>
              </a:ext>
            </a:extLst>
          </p:cNvPr>
          <p:cNvSpPr>
            <a:spLocks noGrp="1"/>
          </p:cNvSpPr>
          <p:nvPr>
            <p:ph type="body" sz="half" idx="2"/>
          </p:nvPr>
        </p:nvSpPr>
        <p:spPr>
          <a:xfrm>
            <a:off x="6642894" y="1809750"/>
            <a:ext cx="4951412" cy="812598"/>
          </a:xfrm>
        </p:spPr>
        <p:txBody>
          <a:bodyPr>
            <a:normAutofit/>
          </a:bodyPr>
          <a:lstStyle>
            <a:lvl1pPr marL="0" indent="0">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2082427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8F7CEE-5A99-490F-9D74-4D54AF6CB71A}"/>
              </a:ext>
            </a:extLst>
          </p:cNvPr>
          <p:cNvSpPr/>
          <p:nvPr userDrawn="1"/>
        </p:nvSpPr>
        <p:spPr>
          <a:xfrm>
            <a:off x="0" y="-7849"/>
            <a:ext cx="12192000" cy="6220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52846A-D208-4F93-92B2-B7784B8D950A}"/>
              </a:ext>
            </a:extLst>
          </p:cNvPr>
          <p:cNvPicPr>
            <a:picLocks noChangeAspect="1"/>
          </p:cNvPicPr>
          <p:nvPr userDrawn="1"/>
        </p:nvPicPr>
        <p:blipFill>
          <a:blip r:embed="rId2">
            <a:alphaModFix amt="5000"/>
            <a:lum bright="-40000" contrast="-40000"/>
          </a:blip>
          <a:stretch>
            <a:fillRect/>
          </a:stretch>
        </p:blipFill>
        <p:spPr>
          <a:xfrm>
            <a:off x="-2790345" y="698565"/>
            <a:ext cx="5580689" cy="5350162"/>
          </a:xfrm>
          <a:prstGeom prst="rect">
            <a:avLst/>
          </a:prstGeom>
        </p:spPr>
      </p:pic>
      <p:grpSp>
        <p:nvGrpSpPr>
          <p:cNvPr id="5" name="Group 4">
            <a:extLst>
              <a:ext uri="{FF2B5EF4-FFF2-40B4-BE49-F238E27FC236}">
                <a16:creationId xmlns:a16="http://schemas.microsoft.com/office/drawing/2014/main" id="{7A5EBD70-E653-495B-A624-3261EE8708B9}"/>
              </a:ext>
            </a:extLst>
          </p:cNvPr>
          <p:cNvGrpSpPr/>
          <p:nvPr userDrawn="1"/>
        </p:nvGrpSpPr>
        <p:grpSpPr>
          <a:xfrm>
            <a:off x="838200" y="1053829"/>
            <a:ext cx="10503151" cy="4393483"/>
            <a:chOff x="838200" y="1053829"/>
            <a:chExt cx="10503151" cy="4393483"/>
          </a:xfrm>
        </p:grpSpPr>
        <p:pic>
          <p:nvPicPr>
            <p:cNvPr id="4" name="Graphic 3">
              <a:extLst>
                <a:ext uri="{FF2B5EF4-FFF2-40B4-BE49-F238E27FC236}">
                  <a16:creationId xmlns:a16="http://schemas.microsoft.com/office/drawing/2014/main" id="{EE0C0AF2-B1E5-459A-A6C5-60FD4AD7FC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8200" y="1057753"/>
              <a:ext cx="10503151" cy="4389559"/>
            </a:xfrm>
            <a:prstGeom prst="rect">
              <a:avLst/>
            </a:prstGeom>
          </p:spPr>
        </p:pic>
        <p:pic>
          <p:nvPicPr>
            <p:cNvPr id="6" name="Graphic 5">
              <a:extLst>
                <a:ext uri="{FF2B5EF4-FFF2-40B4-BE49-F238E27FC236}">
                  <a16:creationId xmlns:a16="http://schemas.microsoft.com/office/drawing/2014/main" id="{81E74D91-6C63-43EA-A553-E9E802DD2E7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75930" y="1053829"/>
              <a:ext cx="9828265" cy="181388"/>
            </a:xfrm>
            <a:prstGeom prst="rect">
              <a:avLst/>
            </a:prstGeom>
          </p:spPr>
        </p:pic>
      </p:gr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1191124" y="1410688"/>
            <a:ext cx="9813069" cy="616272"/>
          </a:xfrm>
        </p:spPr>
        <p:txBody>
          <a:bodyPr>
            <a:noAutofit/>
          </a:bodyPr>
          <a:lstStyle>
            <a:lvl1pPr>
              <a:defRPr sz="1600" b="1"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17" name="Title 1">
            <a:extLst>
              <a:ext uri="{FF2B5EF4-FFF2-40B4-BE49-F238E27FC236}">
                <a16:creationId xmlns:a16="http://schemas.microsoft.com/office/drawing/2014/main" id="{5CF4B6DA-CA7F-47A5-85D9-E2D0905B5B7B}"/>
              </a:ext>
            </a:extLst>
          </p:cNvPr>
          <p:cNvSpPr txBox="1">
            <a:spLocks/>
          </p:cNvSpPr>
          <p:nvPr userDrawn="1"/>
        </p:nvSpPr>
        <p:spPr>
          <a:xfrm>
            <a:off x="6883400" y="2901049"/>
            <a:ext cx="4470400" cy="428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endParaRPr lang="en-US" sz="1600" dirty="0"/>
          </a:p>
        </p:txBody>
      </p:sp>
      <p:sp>
        <p:nvSpPr>
          <p:cNvPr id="18" name="Content Placeholder 2">
            <a:extLst>
              <a:ext uri="{FF2B5EF4-FFF2-40B4-BE49-F238E27FC236}">
                <a16:creationId xmlns:a16="http://schemas.microsoft.com/office/drawing/2014/main" id="{EB67BD70-1E0C-44DD-8EAF-29D578B14E50}"/>
              </a:ext>
            </a:extLst>
          </p:cNvPr>
          <p:cNvSpPr>
            <a:spLocks noGrp="1"/>
          </p:cNvSpPr>
          <p:nvPr>
            <p:ph idx="13" hasCustomPrompt="1"/>
          </p:nvPr>
        </p:nvSpPr>
        <p:spPr>
          <a:xfrm>
            <a:off x="1191125" y="2088947"/>
            <a:ext cx="9813070" cy="3154135"/>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21" name="Title 1">
            <a:extLst>
              <a:ext uri="{FF2B5EF4-FFF2-40B4-BE49-F238E27FC236}">
                <a16:creationId xmlns:a16="http://schemas.microsoft.com/office/drawing/2014/main" id="{569A613B-4589-41FD-95BE-F11C0CEE6AC4}"/>
              </a:ext>
            </a:extLst>
          </p:cNvPr>
          <p:cNvSpPr txBox="1">
            <a:spLocks/>
          </p:cNvSpPr>
          <p:nvPr userDrawn="1"/>
        </p:nvSpPr>
        <p:spPr>
          <a:xfrm>
            <a:off x="6883400" y="4942417"/>
            <a:ext cx="4470400" cy="428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endParaRPr lang="en-US" sz="1600" dirty="0"/>
          </a:p>
        </p:txBody>
      </p:sp>
    </p:spTree>
    <p:extLst>
      <p:ext uri="{BB962C8B-B14F-4D97-AF65-F5344CB8AC3E}">
        <p14:creationId xmlns:p14="http://schemas.microsoft.com/office/powerpoint/2010/main" val="36367977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2000" cy="6857999"/>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 name="Rectangle 4">
            <a:extLst>
              <a:ext uri="{FF2B5EF4-FFF2-40B4-BE49-F238E27FC236}">
                <a16:creationId xmlns:a16="http://schemas.microsoft.com/office/drawing/2014/main" id="{A64CCF0B-08D8-4CC2-DCCC-4307EEAD0FB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7592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F1C16-9237-8D54-E42D-AA97F178274C}"/>
              </a:ext>
            </a:extLst>
          </p:cNvPr>
          <p:cNvSpPr/>
          <p:nvPr userDrawn="1"/>
        </p:nvSpPr>
        <p:spPr>
          <a:xfrm>
            <a:off x="0" y="0"/>
            <a:ext cx="12192000" cy="6857999"/>
          </a:xfrm>
          <a:prstGeom prst="rect">
            <a:avLst/>
          </a:prstGeom>
          <a:gradFill>
            <a:gsLst>
              <a:gs pos="52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 name="Rectangle 7">
            <a:extLst>
              <a:ext uri="{FF2B5EF4-FFF2-40B4-BE49-F238E27FC236}">
                <a16:creationId xmlns:a16="http://schemas.microsoft.com/office/drawing/2014/main" id="{3B976EF4-2A75-4364-730F-FFBB6E21ED93}"/>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93441222-B65A-1E24-3300-3FD802F35B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2941" y="2687400"/>
            <a:ext cx="5526117" cy="1483200"/>
          </a:xfrm>
          <a:prstGeom prst="rect">
            <a:avLst/>
          </a:prstGeom>
        </p:spPr>
      </p:pic>
    </p:spTree>
    <p:extLst>
      <p:ext uri="{BB962C8B-B14F-4D97-AF65-F5344CB8AC3E}">
        <p14:creationId xmlns:p14="http://schemas.microsoft.com/office/powerpoint/2010/main" val="1550267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3"/>
          <p:cNvSpPr>
            <a:spLocks noGrp="1"/>
          </p:cNvSpPr>
          <p:nvPr>
            <p:ph type="body" sz="quarter" idx="11"/>
          </p:nvPr>
        </p:nvSpPr>
        <p:spPr>
          <a:xfrm>
            <a:off x="781051" y="1284514"/>
            <a:ext cx="10629900" cy="4789714"/>
          </a:xfrm>
        </p:spPr>
        <p:txBody>
          <a:bodyPr tIns="365760">
            <a:noAutofit/>
          </a:bodyPr>
          <a:lstStyle>
            <a:lvl1pPr>
              <a:spcAft>
                <a:spcPts val="600"/>
              </a:spcAft>
              <a:buClr>
                <a:schemeClr val="accent1"/>
              </a:buClr>
              <a:defRPr sz="2400">
                <a:solidFill>
                  <a:schemeClr val="tx2"/>
                </a:solidFill>
                <a:latin typeface="+mn-lt"/>
              </a:defRPr>
            </a:lvl1pPr>
            <a:lvl2pPr>
              <a:spcBef>
                <a:spcPts val="0"/>
              </a:spcBef>
              <a:spcAft>
                <a:spcPts val="600"/>
              </a:spcAft>
              <a:buClr>
                <a:schemeClr val="accent1"/>
              </a:buClr>
              <a:defRPr sz="22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9" name="Picture 8" descr="PCC_2010logo.png">
            <a:extLst>
              <a:ext uri="{FF2B5EF4-FFF2-40B4-BE49-F238E27FC236}">
                <a16:creationId xmlns:a16="http://schemas.microsoft.com/office/drawing/2014/main" id="{BF45DBAC-903E-65BF-D78F-CBBF115058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372745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
        <p:nvSpPr>
          <p:cNvPr id="6" name="Text Placeholder 8">
            <a:extLst>
              <a:ext uri="{FF2B5EF4-FFF2-40B4-BE49-F238E27FC236}">
                <a16:creationId xmlns:a16="http://schemas.microsoft.com/office/drawing/2014/main" id="{4F3BA2DF-DF63-C989-5B8C-3040FDC2A616}"/>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BF6BA65-80F9-35E0-8A74-B2AC75650D03}"/>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EBBEFB4-91E1-9454-E8E4-74F0C911E815}"/>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3" name="Text Placeholder 14">
            <a:extLst>
              <a:ext uri="{FF2B5EF4-FFF2-40B4-BE49-F238E27FC236}">
                <a16:creationId xmlns:a16="http://schemas.microsoft.com/office/drawing/2014/main" id="{F227CEAA-FE99-4EC0-BA06-72758B277CE3}"/>
              </a:ext>
            </a:extLst>
          </p:cNvPr>
          <p:cNvSpPr>
            <a:spLocks noGrp="1"/>
          </p:cNvSpPr>
          <p:nvPr>
            <p:ph type="body" sz="quarter" idx="18"/>
          </p:nvPr>
        </p:nvSpPr>
        <p:spPr>
          <a:xfrm>
            <a:off x="777875"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a:extLst>
              <a:ext uri="{FF2B5EF4-FFF2-40B4-BE49-F238E27FC236}">
                <a16:creationId xmlns:a16="http://schemas.microsoft.com/office/drawing/2014/main" id="{D192FE0E-0AB4-B6E0-8167-CAEA7C7B6B4B}"/>
              </a:ext>
            </a:extLst>
          </p:cNvPr>
          <p:cNvSpPr>
            <a:spLocks noGrp="1"/>
          </p:cNvSpPr>
          <p:nvPr>
            <p:ph type="body" sz="quarter" idx="19"/>
          </p:nvPr>
        </p:nvSpPr>
        <p:spPr>
          <a:xfrm>
            <a:off x="6512631" y="2039938"/>
            <a:ext cx="4832350" cy="4167187"/>
          </a:xfrm>
        </p:spPr>
        <p:txBody>
          <a:bodyPr t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6723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5" name="Picture 4" descr="PCC_2010logo.png">
            <a:extLst>
              <a:ext uri="{FF2B5EF4-FFF2-40B4-BE49-F238E27FC236}">
                <a16:creationId xmlns:a16="http://schemas.microsoft.com/office/drawing/2014/main" id="{B22A5484-6256-CFC4-DB93-BF1643F0FE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34927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452A22-4C89-4F22-AD0E-9C4DAB498076}"/>
              </a:ext>
            </a:extLst>
          </p:cNvPr>
          <p:cNvSpPr/>
          <p:nvPr userDrawn="1"/>
        </p:nvSpPr>
        <p:spPr>
          <a:xfrm>
            <a:off x="0" y="2335056"/>
            <a:ext cx="12192000" cy="3877370"/>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26368AFF-3B7C-450D-8394-F1506B28F17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b="26798"/>
          <a:stretch/>
        </p:blipFill>
        <p:spPr>
          <a:xfrm>
            <a:off x="8804684" y="2562947"/>
            <a:ext cx="5200268" cy="3649479"/>
          </a:xfrm>
          <a:prstGeom prst="rect">
            <a:avLst/>
          </a:prstGeom>
        </p:spPr>
      </p:pic>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838200" y="2503171"/>
            <a:ext cx="10515600" cy="895030"/>
          </a:xfrm>
        </p:spPr>
        <p:txBody>
          <a:bodyPr>
            <a:normAutofit/>
          </a:bodyPr>
          <a:lstStyle>
            <a:lvl1pPr>
              <a:defRPr sz="3600" b="1">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17" name="Text Placeholder 3">
            <a:extLst>
              <a:ext uri="{FF2B5EF4-FFF2-40B4-BE49-F238E27FC236}">
                <a16:creationId xmlns:a16="http://schemas.microsoft.com/office/drawing/2014/main" id="{D42EACAA-0620-44E2-BEC3-F9F8B7A475EE}"/>
              </a:ext>
            </a:extLst>
          </p:cNvPr>
          <p:cNvSpPr>
            <a:spLocks noGrp="1"/>
          </p:cNvSpPr>
          <p:nvPr>
            <p:ph type="body" sz="half" idx="2"/>
          </p:nvPr>
        </p:nvSpPr>
        <p:spPr>
          <a:xfrm>
            <a:off x="839788" y="3564572"/>
            <a:ext cx="10514012" cy="2304416"/>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94415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PCC_2010logo.png">
            <a:extLst>
              <a:ext uri="{FF2B5EF4-FFF2-40B4-BE49-F238E27FC236}">
                <a16:creationId xmlns:a16="http://schemas.microsoft.com/office/drawing/2014/main" id="{5EE2F4E9-701E-F92F-4D4C-FF133B68B5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072778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785813" y="1443033"/>
            <a:ext cx="5719451" cy="4600579"/>
          </a:xfrm>
        </p:spPr>
        <p:txBody>
          <a:bodyPr>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dirty="0"/>
              <a:t>Click icon to add picture</a:t>
            </a:r>
          </a:p>
        </p:txBody>
      </p:sp>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C92B7A68-33FC-C8E7-5CFA-DF944860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255003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ext Placeholder 13"/>
          <p:cNvSpPr>
            <a:spLocks noGrp="1"/>
          </p:cNvSpPr>
          <p:nvPr>
            <p:ph type="body" sz="quarter" idx="11"/>
          </p:nvPr>
        </p:nvSpPr>
        <p:spPr>
          <a:xfrm>
            <a:off x="5651292" y="1444752"/>
            <a:ext cx="5759659" cy="4581294"/>
          </a:xfrm>
        </p:spPr>
        <p:txBody>
          <a:bodyPr bIns="0">
            <a:noAutofit/>
          </a:bodyPr>
          <a:lstStyle>
            <a:lvl1pPr>
              <a:buClr>
                <a:schemeClr val="accent1"/>
              </a:buClr>
              <a:defRPr sz="2400">
                <a:solidFill>
                  <a:schemeClr val="tx2"/>
                </a:solidFill>
                <a:latin typeface="+mj-lt"/>
              </a:defRPr>
            </a:lvl1pPr>
            <a:lvl2pPr>
              <a:buClr>
                <a:schemeClr val="accent1"/>
              </a:buClr>
              <a:defRPr sz="2200">
                <a:solidFill>
                  <a:schemeClr val="tx2"/>
                </a:solidFill>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dirty="0"/>
              <a:t>Click icon to add picture</a:t>
            </a:r>
          </a:p>
        </p:txBody>
      </p:sp>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1" name="Picture 10" descr="PCC_2010logo.png">
            <a:extLst>
              <a:ext uri="{FF2B5EF4-FFF2-40B4-BE49-F238E27FC236}">
                <a16:creationId xmlns:a16="http://schemas.microsoft.com/office/drawing/2014/main" id="{F07EC954-8833-18FE-F0D3-E7E3AF6DFD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953998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dirty="0"/>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PCC_2010logo.png">
            <a:extLst>
              <a:ext uri="{FF2B5EF4-FFF2-40B4-BE49-F238E27FC236}">
                <a16:creationId xmlns:a16="http://schemas.microsoft.com/office/drawing/2014/main" id="{08AE2199-13E3-AD72-8CE3-099D62B3AD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706921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dirty="0"/>
              <a:t>picture</a:t>
            </a:r>
          </a:p>
        </p:txBody>
      </p:sp>
      <p:pic>
        <p:nvPicPr>
          <p:cNvPr id="10" name="Picture 9" descr="PCC_2010logo.png">
            <a:extLst>
              <a:ext uri="{FF2B5EF4-FFF2-40B4-BE49-F238E27FC236}">
                <a16:creationId xmlns:a16="http://schemas.microsoft.com/office/drawing/2014/main" id="{DEF34301-2C40-BB98-ACBE-A2926B95AA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41782512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7" name="Picture Placeholder 25">
            <a:extLst>
              <a:ext uri="{FF2B5EF4-FFF2-40B4-BE49-F238E27FC236}">
                <a16:creationId xmlns:a16="http://schemas.microsoft.com/office/drawing/2014/main" id="{2F07465C-E81A-5225-272F-A1F90A60139A}"/>
              </a:ext>
            </a:extLst>
          </p:cNvPr>
          <p:cNvSpPr>
            <a:spLocks noGrp="1"/>
          </p:cNvSpPr>
          <p:nvPr>
            <p:ph type="pic" sz="quarter" idx="12" hasCustomPrompt="1"/>
          </p:nvPr>
        </p:nvSpPr>
        <p:spPr>
          <a:xfrm>
            <a:off x="0" y="0"/>
            <a:ext cx="5530467" cy="6858000"/>
          </a:xfrm>
          <a:solidFill>
            <a:schemeClr val="bg1">
              <a:lumMod val="95000"/>
            </a:schemeClr>
          </a:solidFill>
        </p:spPr>
        <p:txBody>
          <a:bodyPr anchor="ctr">
            <a:normAutofit/>
          </a:bodyPr>
          <a:lstStyle>
            <a:lvl1pPr marL="0" indent="0" algn="ctr">
              <a:buNone/>
              <a:defRPr sz="1600"/>
            </a:lvl1pPr>
          </a:lstStyle>
          <a:p>
            <a:r>
              <a:rPr lang="en-US" sz="1600" dirty="0"/>
              <a:t>Click here to replace picture</a:t>
            </a:r>
            <a:endParaRPr lang="en-US" dirty="0"/>
          </a:p>
        </p:txBody>
      </p:sp>
      <p:sp>
        <p:nvSpPr>
          <p:cNvPr id="8" name="Title 2">
            <a:extLst>
              <a:ext uri="{FF2B5EF4-FFF2-40B4-BE49-F238E27FC236}">
                <a16:creationId xmlns:a16="http://schemas.microsoft.com/office/drawing/2014/main" id="{19D39376-8CFD-B385-3A26-CD8566D11D6A}"/>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0" name="Text Placeholder 7">
            <a:extLst>
              <a:ext uri="{FF2B5EF4-FFF2-40B4-BE49-F238E27FC236}">
                <a16:creationId xmlns:a16="http://schemas.microsoft.com/office/drawing/2014/main" id="{CA2CA145-1D10-B76F-E8FD-A2A7FE867EC3}"/>
              </a:ext>
            </a:extLst>
          </p:cNvPr>
          <p:cNvSpPr>
            <a:spLocks noGrp="1"/>
          </p:cNvSpPr>
          <p:nvPr>
            <p:ph type="body" sz="quarter" idx="26"/>
          </p:nvPr>
        </p:nvSpPr>
        <p:spPr>
          <a:xfrm>
            <a:off x="609600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35C4CEB2-1379-30DA-FD19-2EC296FB5492}"/>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PCC_2010logo.png">
            <a:extLst>
              <a:ext uri="{FF2B5EF4-FFF2-40B4-BE49-F238E27FC236}">
                <a16:creationId xmlns:a16="http://schemas.microsoft.com/office/drawing/2014/main" id="{C5825323-755D-CCF5-93F9-AF5BD60D2B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145409082"/>
      </p:ext>
    </p:extLst>
  </p:cSld>
  <p:clrMapOvr>
    <a:masterClrMapping/>
  </p:clrMapOvr>
  <p:extLst>
    <p:ext uri="{DCECCB84-F9BA-43D5-87BE-67443E8EF086}">
      <p15:sldGuideLst xmlns:p15="http://schemas.microsoft.com/office/powerpoint/2012/main">
        <p15:guide id="1" orient="horz" pos="2160">
          <p15:clr>
            <a:srgbClr val="FBAE40"/>
          </p15:clr>
        </p15:guide>
        <p15:guide id="2" pos="379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pic>
        <p:nvPicPr>
          <p:cNvPr id="18" name="Picture 17" descr="PCC_2010logo.png">
            <a:extLst>
              <a:ext uri="{FF2B5EF4-FFF2-40B4-BE49-F238E27FC236}">
                <a16:creationId xmlns:a16="http://schemas.microsoft.com/office/drawing/2014/main" id="{A4824287-C02F-AD90-2414-DAD11045DE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 name="Picture Placeholder 10">
            <a:extLst>
              <a:ext uri="{FF2B5EF4-FFF2-40B4-BE49-F238E27FC236}">
                <a16:creationId xmlns:a16="http://schemas.microsoft.com/office/drawing/2014/main" id="{00AD3D62-C8B1-98E1-5E2A-F25AAD04EB21}"/>
              </a:ext>
            </a:extLst>
          </p:cNvPr>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dirty="0"/>
              <a:t>Icon or picture</a:t>
            </a:r>
          </a:p>
        </p:txBody>
      </p:sp>
      <p:cxnSp>
        <p:nvCxnSpPr>
          <p:cNvPr id="3" name="Straight Connector 2">
            <a:extLst>
              <a:ext uri="{FF2B5EF4-FFF2-40B4-BE49-F238E27FC236}">
                <a16:creationId xmlns:a16="http://schemas.microsoft.com/office/drawing/2014/main" id="{788E3932-ECE4-BAA6-36D8-5CDE554F1709}"/>
              </a:ext>
            </a:extLst>
          </p:cNvPr>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17">
            <a:extLst>
              <a:ext uri="{FF2B5EF4-FFF2-40B4-BE49-F238E27FC236}">
                <a16:creationId xmlns:a16="http://schemas.microsoft.com/office/drawing/2014/main" id="{E0BA484E-F8B4-E29A-569B-7DBBE8330E14}"/>
              </a:ext>
            </a:extLst>
          </p:cNvPr>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5" name="Text Placeholder 22">
            <a:extLst>
              <a:ext uri="{FF2B5EF4-FFF2-40B4-BE49-F238E27FC236}">
                <a16:creationId xmlns:a16="http://schemas.microsoft.com/office/drawing/2014/main" id="{B18939CB-033D-831D-1156-A3AB279C6775}"/>
              </a:ext>
            </a:extLst>
          </p:cNvPr>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6" name="Picture Placeholder 10">
            <a:extLst>
              <a:ext uri="{FF2B5EF4-FFF2-40B4-BE49-F238E27FC236}">
                <a16:creationId xmlns:a16="http://schemas.microsoft.com/office/drawing/2014/main" id="{AA15ED12-CB40-C326-E974-95460FDEA24C}"/>
              </a:ext>
            </a:extLst>
          </p:cNvPr>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dirty="0"/>
              <a:t>Icon or picture</a:t>
            </a:r>
          </a:p>
        </p:txBody>
      </p:sp>
      <p:cxnSp>
        <p:nvCxnSpPr>
          <p:cNvPr id="7" name="Straight Connector 6">
            <a:extLst>
              <a:ext uri="{FF2B5EF4-FFF2-40B4-BE49-F238E27FC236}">
                <a16:creationId xmlns:a16="http://schemas.microsoft.com/office/drawing/2014/main" id="{A7792145-FF27-DB97-A7E6-535006987AFE}"/>
              </a:ext>
            </a:extLst>
          </p:cNvPr>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7FC1207F-66C7-45BE-0002-DDAF6CF51028}"/>
              </a:ext>
            </a:extLst>
          </p:cNvPr>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a:extLst>
              <a:ext uri="{FF2B5EF4-FFF2-40B4-BE49-F238E27FC236}">
                <a16:creationId xmlns:a16="http://schemas.microsoft.com/office/drawing/2014/main" id="{D0283D74-EEC5-711D-1475-495C96F1D1FC}"/>
              </a:ext>
            </a:extLst>
          </p:cNvPr>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0" name="Picture Placeholder 10">
            <a:extLst>
              <a:ext uri="{FF2B5EF4-FFF2-40B4-BE49-F238E27FC236}">
                <a16:creationId xmlns:a16="http://schemas.microsoft.com/office/drawing/2014/main" id="{617FEA1F-0A5D-6A04-7C6E-8B5C570C97B5}"/>
              </a:ext>
            </a:extLst>
          </p:cNvPr>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dirty="0"/>
              <a:t>Icon or picture</a:t>
            </a:r>
          </a:p>
        </p:txBody>
      </p:sp>
      <p:sp>
        <p:nvSpPr>
          <p:cNvPr id="21" name="Text Placeholder 17">
            <a:extLst>
              <a:ext uri="{FF2B5EF4-FFF2-40B4-BE49-F238E27FC236}">
                <a16:creationId xmlns:a16="http://schemas.microsoft.com/office/drawing/2014/main" id="{58E42372-908C-4D66-2C4C-563E2258CCB3}"/>
              </a:ext>
            </a:extLst>
          </p:cNvPr>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2" name="Text Placeholder 22">
            <a:extLst>
              <a:ext uri="{FF2B5EF4-FFF2-40B4-BE49-F238E27FC236}">
                <a16:creationId xmlns:a16="http://schemas.microsoft.com/office/drawing/2014/main" id="{E9A4E08A-7D6E-8EB3-755D-A5A3CEA55077}"/>
              </a:ext>
            </a:extLst>
          </p:cNvPr>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Tree>
    <p:extLst>
      <p:ext uri="{BB962C8B-B14F-4D97-AF65-F5344CB8AC3E}">
        <p14:creationId xmlns:p14="http://schemas.microsoft.com/office/powerpoint/2010/main" val="1055355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7" name="Text Placeholder 7">
            <a:extLst>
              <a:ext uri="{FF2B5EF4-FFF2-40B4-BE49-F238E27FC236}">
                <a16:creationId xmlns:a16="http://schemas.microsoft.com/office/drawing/2014/main" id="{F2AD1B26-30A6-B401-B103-A037F924E985}"/>
              </a:ext>
            </a:extLst>
          </p:cNvPr>
          <p:cNvSpPr>
            <a:spLocks noGrp="1"/>
          </p:cNvSpPr>
          <p:nvPr>
            <p:ph type="body" sz="quarter" idx="26"/>
          </p:nvPr>
        </p:nvSpPr>
        <p:spPr>
          <a:xfrm>
            <a:off x="4648200" y="2168165"/>
            <a:ext cx="6921501" cy="3406987"/>
          </a:xfrm>
        </p:spPr>
        <p:txBody>
          <a:bodyPr lIns="0"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B28DE2F6-3CA5-0F17-B667-4CCA2A5D8221}"/>
              </a:ext>
            </a:extLst>
          </p:cNvPr>
          <p:cNvCxnSpPr>
            <a:cxnSpLocks/>
          </p:cNvCxnSpPr>
          <p:nvPr userDrawn="1"/>
        </p:nvCxnSpPr>
        <p:spPr>
          <a:xfrm>
            <a:off x="4650512"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2">
            <a:extLst>
              <a:ext uri="{FF2B5EF4-FFF2-40B4-BE49-F238E27FC236}">
                <a16:creationId xmlns:a16="http://schemas.microsoft.com/office/drawing/2014/main" id="{06D14218-820E-C8CE-371F-1199A56E736E}"/>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dirty="0"/>
              <a:t>Click on the image place holder to replace </a:t>
            </a:r>
            <a:br>
              <a:rPr lang="en-US" dirty="0"/>
            </a:br>
            <a:r>
              <a:rPr lang="en-US" dirty="0"/>
              <a:t>it with image of your choice.</a:t>
            </a:r>
          </a:p>
        </p:txBody>
      </p:sp>
      <p:sp>
        <p:nvSpPr>
          <p:cNvPr id="10" name="Title 2">
            <a:extLst>
              <a:ext uri="{FF2B5EF4-FFF2-40B4-BE49-F238E27FC236}">
                <a16:creationId xmlns:a16="http://schemas.microsoft.com/office/drawing/2014/main" id="{0DEFFA8A-66F9-A62D-8BF3-A3F2128894BF}"/>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spTree>
    <p:extLst>
      <p:ext uri="{BB962C8B-B14F-4D97-AF65-F5344CB8AC3E}">
        <p14:creationId xmlns:p14="http://schemas.microsoft.com/office/powerpoint/2010/main" val="774507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descr="PCC_2010logo.png">
            <a:extLst>
              <a:ext uri="{FF2B5EF4-FFF2-40B4-BE49-F238E27FC236}">
                <a16:creationId xmlns:a16="http://schemas.microsoft.com/office/drawing/2014/main" id="{0E557704-9C94-84F2-8026-79D51BF6E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52694" y="6343165"/>
            <a:ext cx="1822583" cy="219443"/>
          </a:xfrm>
          <a:prstGeom prst="rect">
            <a:avLst/>
          </a:prstGeom>
        </p:spPr>
      </p:pic>
      <p:sp>
        <p:nvSpPr>
          <p:cNvPr id="29" name="Text Placeholder 4">
            <a:extLst>
              <a:ext uri="{FF2B5EF4-FFF2-40B4-BE49-F238E27FC236}">
                <a16:creationId xmlns:a16="http://schemas.microsoft.com/office/drawing/2014/main" id="{7E4B22FE-BAB2-F231-BF06-524FAFFAB043}"/>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0" name="Text Placeholder 4">
            <a:extLst>
              <a:ext uri="{FF2B5EF4-FFF2-40B4-BE49-F238E27FC236}">
                <a16:creationId xmlns:a16="http://schemas.microsoft.com/office/drawing/2014/main" id="{3E63F207-079F-1035-1F69-642A81A9EFD5}"/>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1" name="Title 2">
            <a:extLst>
              <a:ext uri="{FF2B5EF4-FFF2-40B4-BE49-F238E27FC236}">
                <a16:creationId xmlns:a16="http://schemas.microsoft.com/office/drawing/2014/main" id="{4533C8AA-BB86-20FA-6EDE-9B600D7BE7A2}"/>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a:t>Click to edit Master title</a:t>
            </a:r>
          </a:p>
        </p:txBody>
      </p:sp>
      <p:cxnSp>
        <p:nvCxnSpPr>
          <p:cNvPr id="32" name="Straight Connector 31">
            <a:extLst>
              <a:ext uri="{FF2B5EF4-FFF2-40B4-BE49-F238E27FC236}">
                <a16:creationId xmlns:a16="http://schemas.microsoft.com/office/drawing/2014/main" id="{E0861833-E86F-C321-A668-128297591EBC}"/>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5">
            <a:extLst>
              <a:ext uri="{FF2B5EF4-FFF2-40B4-BE49-F238E27FC236}">
                <a16:creationId xmlns:a16="http://schemas.microsoft.com/office/drawing/2014/main" id="{0F38E90B-41E5-E17E-C91B-DB21637F6CFB}"/>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a:t>List 1 headline</a:t>
            </a:r>
          </a:p>
        </p:txBody>
      </p:sp>
      <p:sp>
        <p:nvSpPr>
          <p:cNvPr id="34" name="Text Placeholder 5">
            <a:extLst>
              <a:ext uri="{FF2B5EF4-FFF2-40B4-BE49-F238E27FC236}">
                <a16:creationId xmlns:a16="http://schemas.microsoft.com/office/drawing/2014/main" id="{DBC6AC7D-E53B-B905-ADFD-63D48BE7459F}"/>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2 headline</a:t>
            </a:r>
          </a:p>
        </p:txBody>
      </p:sp>
      <p:sp>
        <p:nvSpPr>
          <p:cNvPr id="35" name="Text Placeholder 5">
            <a:extLst>
              <a:ext uri="{FF2B5EF4-FFF2-40B4-BE49-F238E27FC236}">
                <a16:creationId xmlns:a16="http://schemas.microsoft.com/office/drawing/2014/main" id="{0E3825F6-0CFB-B0B6-9082-E96873221718}"/>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a:t>List 3 headline</a:t>
            </a:r>
          </a:p>
        </p:txBody>
      </p:sp>
      <p:cxnSp>
        <p:nvCxnSpPr>
          <p:cNvPr id="36" name="Straight Connector 35">
            <a:extLst>
              <a:ext uri="{FF2B5EF4-FFF2-40B4-BE49-F238E27FC236}">
                <a16:creationId xmlns:a16="http://schemas.microsoft.com/office/drawing/2014/main" id="{A8FD75C4-E9E0-4090-B4F9-22692E1A9094}"/>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DE496B-2F15-FA99-8368-6CB1B0AA3750}"/>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ext Placeholder 4">
            <a:extLst>
              <a:ext uri="{FF2B5EF4-FFF2-40B4-BE49-F238E27FC236}">
                <a16:creationId xmlns:a16="http://schemas.microsoft.com/office/drawing/2014/main" id="{9FDF11F6-6046-BFAD-560B-BF38AAD5CDE0}"/>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a:t>Click to edit Master text styles</a:t>
            </a:r>
          </a:p>
        </p:txBody>
      </p:sp>
      <p:sp>
        <p:nvSpPr>
          <p:cNvPr id="39" name="Picture Placeholder 2">
            <a:extLst>
              <a:ext uri="{FF2B5EF4-FFF2-40B4-BE49-F238E27FC236}">
                <a16:creationId xmlns:a16="http://schemas.microsoft.com/office/drawing/2014/main" id="{E46B64C3-AD34-FBAC-55D4-BF200BD5F833}"/>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dirty="0"/>
              <a:t>Click on the image place holder to replace </a:t>
            </a:r>
            <a:br>
              <a:rPr lang="en-US" dirty="0"/>
            </a:br>
            <a:r>
              <a:rPr lang="en-US" dirty="0"/>
              <a:t>it with image of your choice.</a:t>
            </a:r>
          </a:p>
        </p:txBody>
      </p:sp>
    </p:spTree>
    <p:extLst>
      <p:ext uri="{BB962C8B-B14F-4D97-AF65-F5344CB8AC3E}">
        <p14:creationId xmlns:p14="http://schemas.microsoft.com/office/powerpoint/2010/main" val="1627430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dirty="0"/>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Text Placeholder 13"/>
          <p:cNvSpPr>
            <a:spLocks noGrp="1"/>
          </p:cNvSpPr>
          <p:nvPr>
            <p:ph type="body" sz="quarter" idx="11" hasCustomPrompt="1"/>
          </p:nvPr>
        </p:nvSpPr>
        <p:spPr>
          <a:xfrm>
            <a:off x="781051" y="1389504"/>
            <a:ext cx="10629900" cy="4511424"/>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pic>
        <p:nvPicPr>
          <p:cNvPr id="8" name="Picture 7" descr="PCC_2010logo.png"/>
          <p:cNvPicPr>
            <a:picLocks noChangeAspect="1"/>
          </p:cNvPicPr>
          <p:nvPr userDrawn="1"/>
        </p:nvPicPr>
        <p:blipFill>
          <a:blip r:embed="rId2"/>
          <a:stretch>
            <a:fillRect/>
          </a:stretch>
        </p:blipFill>
        <p:spPr>
          <a:xfrm>
            <a:off x="9952694" y="6343165"/>
            <a:ext cx="1822583" cy="219443"/>
          </a:xfrm>
          <a:prstGeom prst="rect">
            <a:avLst/>
          </a:prstGeom>
        </p:spPr>
      </p:pic>
      <p:sp>
        <p:nvSpPr>
          <p:cNvPr id="5" name="Slide Number Placeholder 4"/>
          <p:cNvSpPr>
            <a:spLocks noGrp="1"/>
          </p:cNvSpPr>
          <p:nvPr>
            <p:ph type="sldNum" sz="quarter" idx="14"/>
          </p:nvPr>
        </p:nvSpPr>
        <p:spPr>
          <a:xfrm>
            <a:off x="781051" y="6356351"/>
            <a:ext cx="2743200" cy="365125"/>
          </a:xfrm>
        </p:spPr>
        <p:txBody>
          <a:bodyPr/>
          <a:lstStyle>
            <a:lvl1pPr algn="l">
              <a:defRPr/>
            </a:lvl1pPr>
          </a:lstStyle>
          <a:p>
            <a:fld id="{FB9D8D28-8C14-6F4A-AF40-286893C5A6AD}" type="slidenum">
              <a:rPr lang="en-US" smtClean="0"/>
              <a:pPr/>
              <a:t>‹#›</a:t>
            </a:fld>
            <a:endParaRPr lang="en-US" dirty="0"/>
          </a:p>
        </p:txBody>
      </p:sp>
    </p:spTree>
    <p:extLst>
      <p:ext uri="{BB962C8B-B14F-4D97-AF65-F5344CB8AC3E}">
        <p14:creationId xmlns:p14="http://schemas.microsoft.com/office/powerpoint/2010/main" val="377836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2B4276-4857-4970-9033-34D2D06574F9}"/>
              </a:ext>
            </a:extLst>
          </p:cNvPr>
          <p:cNvSpPr/>
          <p:nvPr userDrawn="1"/>
        </p:nvSpPr>
        <p:spPr>
          <a:xfrm>
            <a:off x="0" y="0"/>
            <a:ext cx="6096000" cy="6212426"/>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838200" y="886460"/>
            <a:ext cx="4953000" cy="1045527"/>
          </a:xfrm>
        </p:spPr>
        <p:txBody>
          <a:bodyPr>
            <a:normAutofit/>
          </a:bodyPr>
          <a:lstStyle>
            <a:lvl1pPr>
              <a:defRPr sz="3600" b="1" cap="all" baseline="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4952846A-D208-4F93-92B2-B7784B8D950A}"/>
              </a:ext>
            </a:extLst>
          </p:cNvPr>
          <p:cNvPicPr>
            <a:picLocks noChangeAspect="1"/>
          </p:cNvPicPr>
          <p:nvPr userDrawn="1"/>
        </p:nvPicPr>
        <p:blipFill>
          <a:blip r:embed="rId2">
            <a:alphaModFix amt="5000"/>
          </a:blip>
          <a:stretch>
            <a:fillRect/>
          </a:stretch>
        </p:blipFill>
        <p:spPr>
          <a:xfrm>
            <a:off x="3191066" y="1993512"/>
            <a:ext cx="5200268" cy="4985455"/>
          </a:xfrm>
          <a:prstGeom prst="rect">
            <a:avLst/>
          </a:prstGeom>
        </p:spPr>
      </p:pic>
      <p:sp>
        <p:nvSpPr>
          <p:cNvPr id="17" name="Text Placeholder 3">
            <a:extLst>
              <a:ext uri="{FF2B5EF4-FFF2-40B4-BE49-F238E27FC236}">
                <a16:creationId xmlns:a16="http://schemas.microsoft.com/office/drawing/2014/main" id="{517F7D81-BA28-4D55-B592-DB05AC89079B}"/>
              </a:ext>
            </a:extLst>
          </p:cNvPr>
          <p:cNvSpPr>
            <a:spLocks noGrp="1"/>
          </p:cNvSpPr>
          <p:nvPr>
            <p:ph type="body" sz="half" idx="2"/>
          </p:nvPr>
        </p:nvSpPr>
        <p:spPr>
          <a:xfrm>
            <a:off x="839788" y="2057400"/>
            <a:ext cx="4951412"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09820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3224664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PCD Default_Widescreen">
    <p:spTree>
      <p:nvGrpSpPr>
        <p:cNvPr id="1" name=""/>
        <p:cNvGrpSpPr/>
        <p:nvPr/>
      </p:nvGrpSpPr>
      <p:grpSpPr>
        <a:xfrm>
          <a:off x="0" y="0"/>
          <a:ext cx="0" cy="0"/>
          <a:chOff x="0" y="0"/>
          <a:chExt cx="0" cy="0"/>
        </a:xfrm>
      </p:grpSpPr>
      <p:sp>
        <p:nvSpPr>
          <p:cNvPr id="6" name="Rectangle 5"/>
          <p:cNvSpPr/>
          <p:nvPr/>
        </p:nvSpPr>
        <p:spPr>
          <a:xfrm>
            <a:off x="0" y="3"/>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13" dirty="0">
              <a:latin typeface="Arial" panose="020B0604020202020204" pitchFamily="34" charset="0"/>
            </a:endParaRPr>
          </a:p>
        </p:txBody>
      </p:sp>
      <p:sp>
        <p:nvSpPr>
          <p:cNvPr id="7" name="Text Placeholder 9"/>
          <p:cNvSpPr>
            <a:spLocks noGrp="1"/>
          </p:cNvSpPr>
          <p:nvPr>
            <p:ph type="body" sz="quarter" idx="10" hasCustomPrompt="1"/>
          </p:nvPr>
        </p:nvSpPr>
        <p:spPr>
          <a:xfrm>
            <a:off x="38451" y="32655"/>
            <a:ext cx="11372500" cy="900796"/>
          </a:xfrm>
        </p:spPr>
        <p:txBody>
          <a:bodyPr anchor="ctr">
            <a:normAutofit/>
          </a:bodyPr>
          <a:lstStyle>
            <a:lvl1pPr marL="0" indent="0">
              <a:buNone/>
              <a:defRPr sz="2400">
                <a:solidFill>
                  <a:schemeClr val="bg1"/>
                </a:solidFill>
                <a:latin typeface="Arial" panose="020B0604020202020204" pitchFamily="34" charset="0"/>
              </a:defRPr>
            </a:lvl1pPr>
          </a:lstStyle>
          <a:p>
            <a:pPr lvl="0"/>
            <a:r>
              <a:rPr lang="en-US"/>
              <a:t>Slide Title</a:t>
            </a:r>
          </a:p>
        </p:txBody>
      </p:sp>
      <p:sp>
        <p:nvSpPr>
          <p:cNvPr id="9" name="Text Placeholder 13"/>
          <p:cNvSpPr>
            <a:spLocks noGrp="1"/>
          </p:cNvSpPr>
          <p:nvPr>
            <p:ph type="body" sz="quarter" idx="11" hasCustomPrompt="1"/>
          </p:nvPr>
        </p:nvSpPr>
        <p:spPr>
          <a:xfrm>
            <a:off x="785814" y="1443034"/>
            <a:ext cx="10625137" cy="4600579"/>
          </a:xfrm>
        </p:spPr>
        <p:txBody>
          <a:bodyPr>
            <a:noAutofit/>
          </a:bodyPr>
          <a:lstStyle>
            <a:lvl1pPr>
              <a:buClr>
                <a:schemeClr val="accent1"/>
              </a:buClr>
              <a:defRPr sz="2000">
                <a:latin typeface="Arial" panose="020B0604020202020204" pitchFamily="34" charset="0"/>
              </a:defRPr>
            </a:lvl1pPr>
            <a:lvl2pPr>
              <a:buClr>
                <a:schemeClr val="accent1"/>
              </a:buClr>
              <a:defRPr sz="1800">
                <a:latin typeface="Arial" panose="020B0604020202020204" pitchFamily="34" charset="0"/>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2" name="Slide Number Placeholder 6">
            <a:extLst>
              <a:ext uri="{FF2B5EF4-FFF2-40B4-BE49-F238E27FC236}">
                <a16:creationId xmlns:a16="http://schemas.microsoft.com/office/drawing/2014/main" id="{9A409A52-1576-4B42-B769-4A20C4B5117A}"/>
              </a:ext>
            </a:extLst>
          </p:cNvPr>
          <p:cNvSpPr>
            <a:spLocks noGrp="1"/>
          </p:cNvSpPr>
          <p:nvPr>
            <p:ph type="sldNum" sz="quarter" idx="4"/>
          </p:nvPr>
        </p:nvSpPr>
        <p:spPr>
          <a:xfrm>
            <a:off x="11084"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54401-C362-419B-942F-F570D18C787B}" type="slidenum">
              <a:rPr lang="en-US" smtClean="0"/>
              <a:pPr/>
              <a:t>‹#›</a:t>
            </a:fld>
            <a:endParaRPr lang="en-US" dirty="0"/>
          </a:p>
        </p:txBody>
      </p:sp>
      <p:pic>
        <p:nvPicPr>
          <p:cNvPr id="10" name="Picture 9" descr="PCC_2010logo.png">
            <a:extLst>
              <a:ext uri="{FF2B5EF4-FFF2-40B4-BE49-F238E27FC236}">
                <a16:creationId xmlns:a16="http://schemas.microsoft.com/office/drawing/2014/main" id="{51B3613C-62A6-4E08-B47B-17559A5036E2}"/>
              </a:ext>
            </a:extLst>
          </p:cNvPr>
          <p:cNvPicPr>
            <a:picLocks noChangeAspect="1"/>
          </p:cNvPicPr>
          <p:nvPr userDrawn="1"/>
        </p:nvPicPr>
        <p:blipFill>
          <a:blip r:embed="rId2"/>
          <a:stretch>
            <a:fillRect/>
          </a:stretch>
        </p:blipFill>
        <p:spPr>
          <a:xfrm>
            <a:off x="9948672" y="6391656"/>
            <a:ext cx="1822705" cy="219456"/>
          </a:xfrm>
          <a:prstGeom prst="rect">
            <a:avLst/>
          </a:prstGeom>
        </p:spPr>
      </p:pic>
    </p:spTree>
    <p:extLst>
      <p:ext uri="{BB962C8B-B14F-4D97-AF65-F5344CB8AC3E}">
        <p14:creationId xmlns:p14="http://schemas.microsoft.com/office/powerpoint/2010/main" val="2896943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4159412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BC3AB8E2-5E2D-8773-105D-7212BA173B9C}"/>
              </a:ext>
            </a:extLst>
          </p:cNvPr>
          <p:cNvSpPr/>
          <p:nvPr userDrawn="1"/>
        </p:nvSpPr>
        <p:spPr>
          <a:xfrm>
            <a:off x="6086960" y="-8170558"/>
            <a:ext cx="13734079" cy="137340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4E3C0CBB-EB80-EA5E-BBFC-4E02290D831C}"/>
              </a:ext>
            </a:extLst>
          </p:cNvPr>
          <p:cNvPicPr>
            <a:picLocks noChangeAspect="1"/>
          </p:cNvPicPr>
          <p:nvPr userDrawn="1"/>
        </p:nvPicPr>
        <p:blipFill rotWithShape="1">
          <a:blip r:embed="rId2">
            <a:alphaModFix amt="60000"/>
            <a:extLst>
              <a:ext uri="{96DAC541-7B7A-43D3-8B79-37D633B846F1}">
                <asvg:svgBlip xmlns:asvg="http://schemas.microsoft.com/office/drawing/2016/SVG/main" r:embed="rId3"/>
              </a:ext>
            </a:extLst>
          </a:blip>
          <a:srcRect l="51032" r="81" b="18962"/>
          <a:stretch/>
        </p:blipFill>
        <p:spPr>
          <a:xfrm>
            <a:off x="6076709" y="-141484"/>
            <a:ext cx="6227180" cy="5806303"/>
          </a:xfrm>
          <a:prstGeom prst="rect">
            <a:avLst/>
          </a:prstGeom>
        </p:spPr>
      </p:pic>
      <p:pic>
        <p:nvPicPr>
          <p:cNvPr id="4" name="Picture 3" descr="PCC_2010logo.png">
            <a:extLst>
              <a:ext uri="{FF2B5EF4-FFF2-40B4-BE49-F238E27FC236}">
                <a16:creationId xmlns:a16="http://schemas.microsoft.com/office/drawing/2014/main" id="{9344F345-6F26-FDD7-FDA3-8FD679E0B04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
        <p:nvSpPr>
          <p:cNvPr id="7" name="Oval 6">
            <a:extLst>
              <a:ext uri="{FF2B5EF4-FFF2-40B4-BE49-F238E27FC236}">
                <a16:creationId xmlns:a16="http://schemas.microsoft.com/office/drawing/2014/main" id="{A1B4C8D4-38C1-521B-03AD-4EF2CC8037AD}"/>
              </a:ext>
            </a:extLst>
          </p:cNvPr>
          <p:cNvSpPr/>
          <p:nvPr userDrawn="1"/>
        </p:nvSpPr>
        <p:spPr>
          <a:xfrm>
            <a:off x="-6817147" y="3462252"/>
            <a:ext cx="10827597" cy="1082759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2">
            <a:extLst>
              <a:ext uri="{FF2B5EF4-FFF2-40B4-BE49-F238E27FC236}">
                <a16:creationId xmlns:a16="http://schemas.microsoft.com/office/drawing/2014/main" id="{3B9820E6-5DD7-8F51-DAF4-AD6C417347D8}"/>
              </a:ext>
            </a:extLst>
          </p:cNvPr>
          <p:cNvSpPr>
            <a:spLocks noGrp="1"/>
          </p:cNvSpPr>
          <p:nvPr>
            <p:ph type="title"/>
          </p:nvPr>
        </p:nvSpPr>
        <p:spPr>
          <a:xfrm>
            <a:off x="479425" y="-2"/>
            <a:ext cx="6010585" cy="1637415"/>
          </a:xfrm>
        </p:spPr>
        <p:txBody>
          <a:bodyPr lIns="90000" tIns="0" rIns="457200" bIns="180000" anchor="b" anchorCtr="0"/>
          <a:lstStyle>
            <a:lvl1pPr algn="l">
              <a:defRPr sz="3000">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EE5E068E-5566-D463-5052-7BD8DE9041C2}"/>
              </a:ext>
            </a:extLst>
          </p:cNvPr>
          <p:cNvCxnSpPr>
            <a:cxnSpLocks/>
          </p:cNvCxnSpPr>
          <p:nvPr userDrawn="1"/>
        </p:nvCxnSpPr>
        <p:spPr>
          <a:xfrm>
            <a:off x="515864" y="1654766"/>
            <a:ext cx="887377" cy="0"/>
          </a:xfrm>
          <a:prstGeom prst="line">
            <a:avLst/>
          </a:prstGeom>
          <a:noFill/>
          <a:ln w="19050" cap="flat" cmpd="sng" algn="ctr">
            <a:solidFill>
              <a:schemeClr val="accent4"/>
            </a:solidFill>
            <a:prstDash val="solid"/>
            <a:miter lim="800000"/>
          </a:ln>
          <a:effectLst/>
        </p:spPr>
      </p:cxnSp>
      <p:sp>
        <p:nvSpPr>
          <p:cNvPr id="14" name="Text Placeholder 6">
            <a:extLst>
              <a:ext uri="{FF2B5EF4-FFF2-40B4-BE49-F238E27FC236}">
                <a16:creationId xmlns:a16="http://schemas.microsoft.com/office/drawing/2014/main" id="{7E2A4D7D-964B-70F5-915A-EA9A363A0D24}"/>
              </a:ext>
            </a:extLst>
          </p:cNvPr>
          <p:cNvSpPr>
            <a:spLocks noGrp="1"/>
          </p:cNvSpPr>
          <p:nvPr>
            <p:ph type="body" sz="quarter" idx="17"/>
          </p:nvPr>
        </p:nvSpPr>
        <p:spPr>
          <a:xfrm>
            <a:off x="479425" y="1683157"/>
            <a:ext cx="5988595" cy="4491948"/>
          </a:xfrm>
        </p:spPr>
        <p:txBody>
          <a:bodyPr tIns="251999"/>
          <a:lstStyle>
            <a:lvl1pPr marL="342900" indent="-342900">
              <a:buFont typeface="Arial" panose="020B0604020202020204" pitchFamily="34" charset="0"/>
              <a:buChar char="•"/>
              <a:defRPr>
                <a:latin typeface="+mj-lt"/>
              </a:defRPr>
            </a:lvl1pPr>
            <a:lvl2pPr marL="582613" indent="-214313">
              <a:tabLst/>
              <a:defRPr>
                <a:latin typeface="+mj-lt"/>
              </a:defRPr>
            </a:lvl2pPr>
            <a:lvl3pPr marL="1023938" indent="-225425">
              <a:tabLst/>
              <a:defRPr>
                <a:latin typeface="+mj-lt"/>
              </a:defRPr>
            </a:lvl3pPr>
            <a:lvl4pPr marL="1381125" indent="-234950">
              <a:tabLst/>
              <a:defRPr>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11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78">
          <p15:clr>
            <a:srgbClr val="FBAE40"/>
          </p15:clr>
        </p15:guide>
        <p15:guide id="4" pos="3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BC3AB8E2-5E2D-8773-105D-7212BA173B9C}"/>
              </a:ext>
            </a:extLst>
          </p:cNvPr>
          <p:cNvSpPr/>
          <p:nvPr userDrawn="1"/>
        </p:nvSpPr>
        <p:spPr>
          <a:xfrm>
            <a:off x="6086960" y="-8170558"/>
            <a:ext cx="13734079" cy="137340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4E3C0CBB-EB80-EA5E-BBFC-4E02290D831C}"/>
              </a:ext>
            </a:extLst>
          </p:cNvPr>
          <p:cNvPicPr>
            <a:picLocks noChangeAspect="1"/>
          </p:cNvPicPr>
          <p:nvPr userDrawn="1"/>
        </p:nvPicPr>
        <p:blipFill rotWithShape="1">
          <a:blip r:embed="rId2">
            <a:alphaModFix amt="60000"/>
            <a:extLst>
              <a:ext uri="{96DAC541-7B7A-43D3-8B79-37D633B846F1}">
                <asvg:svgBlip xmlns:asvg="http://schemas.microsoft.com/office/drawing/2016/SVG/main" r:embed="rId3"/>
              </a:ext>
            </a:extLst>
          </a:blip>
          <a:srcRect l="51032" r="81" b="18962"/>
          <a:stretch/>
        </p:blipFill>
        <p:spPr>
          <a:xfrm>
            <a:off x="6076709" y="-141484"/>
            <a:ext cx="6227180" cy="5806303"/>
          </a:xfrm>
          <a:prstGeom prst="rect">
            <a:avLst/>
          </a:prstGeom>
        </p:spPr>
      </p:pic>
      <p:pic>
        <p:nvPicPr>
          <p:cNvPr id="4" name="Picture 3" descr="PCC_2010logo.png">
            <a:extLst>
              <a:ext uri="{FF2B5EF4-FFF2-40B4-BE49-F238E27FC236}">
                <a16:creationId xmlns:a16="http://schemas.microsoft.com/office/drawing/2014/main" id="{9344F345-6F26-FDD7-FDA3-8FD679E0B04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
        <p:nvSpPr>
          <p:cNvPr id="7" name="Oval 6">
            <a:extLst>
              <a:ext uri="{FF2B5EF4-FFF2-40B4-BE49-F238E27FC236}">
                <a16:creationId xmlns:a16="http://schemas.microsoft.com/office/drawing/2014/main" id="{A1B4C8D4-38C1-521B-03AD-4EF2CC8037AD}"/>
              </a:ext>
            </a:extLst>
          </p:cNvPr>
          <p:cNvSpPr/>
          <p:nvPr userDrawn="1"/>
        </p:nvSpPr>
        <p:spPr>
          <a:xfrm>
            <a:off x="-6817147" y="3462252"/>
            <a:ext cx="10827597" cy="1082759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2">
            <a:extLst>
              <a:ext uri="{FF2B5EF4-FFF2-40B4-BE49-F238E27FC236}">
                <a16:creationId xmlns:a16="http://schemas.microsoft.com/office/drawing/2014/main" id="{3B9820E6-5DD7-8F51-DAF4-AD6C417347D8}"/>
              </a:ext>
            </a:extLst>
          </p:cNvPr>
          <p:cNvSpPr>
            <a:spLocks noGrp="1"/>
          </p:cNvSpPr>
          <p:nvPr>
            <p:ph type="title"/>
          </p:nvPr>
        </p:nvSpPr>
        <p:spPr>
          <a:xfrm>
            <a:off x="479425" y="-2"/>
            <a:ext cx="6010585" cy="1637415"/>
          </a:xfrm>
        </p:spPr>
        <p:txBody>
          <a:bodyPr lIns="90000" tIns="0" rIns="457200" bIns="180000" anchor="b" anchorCtr="0"/>
          <a:lstStyle>
            <a:lvl1pPr algn="l">
              <a:defRPr sz="3000">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EE5E068E-5566-D463-5052-7BD8DE9041C2}"/>
              </a:ext>
            </a:extLst>
          </p:cNvPr>
          <p:cNvCxnSpPr>
            <a:cxnSpLocks/>
          </p:cNvCxnSpPr>
          <p:nvPr userDrawn="1"/>
        </p:nvCxnSpPr>
        <p:spPr>
          <a:xfrm>
            <a:off x="515864" y="1654766"/>
            <a:ext cx="887377" cy="0"/>
          </a:xfrm>
          <a:prstGeom prst="line">
            <a:avLst/>
          </a:prstGeom>
          <a:noFill/>
          <a:ln w="19050" cap="flat" cmpd="sng" algn="ctr">
            <a:solidFill>
              <a:schemeClr val="accent4"/>
            </a:solidFill>
            <a:prstDash val="solid"/>
            <a:miter lim="800000"/>
          </a:ln>
          <a:effectLst/>
        </p:spPr>
      </p:cxnSp>
      <p:sp>
        <p:nvSpPr>
          <p:cNvPr id="14" name="Text Placeholder 6">
            <a:extLst>
              <a:ext uri="{FF2B5EF4-FFF2-40B4-BE49-F238E27FC236}">
                <a16:creationId xmlns:a16="http://schemas.microsoft.com/office/drawing/2014/main" id="{7E2A4D7D-964B-70F5-915A-EA9A363A0D24}"/>
              </a:ext>
            </a:extLst>
          </p:cNvPr>
          <p:cNvSpPr>
            <a:spLocks noGrp="1"/>
          </p:cNvSpPr>
          <p:nvPr>
            <p:ph type="body" sz="quarter" idx="17"/>
          </p:nvPr>
        </p:nvSpPr>
        <p:spPr>
          <a:xfrm>
            <a:off x="479425" y="1683157"/>
            <a:ext cx="5988595" cy="4491948"/>
          </a:xfrm>
        </p:spPr>
        <p:txBody>
          <a:bodyPr tIns="251999"/>
          <a:lstStyle>
            <a:lvl1pPr marL="342900" indent="-342900">
              <a:buFont typeface="Arial" panose="020B0604020202020204" pitchFamily="34" charset="0"/>
              <a:buChar char="•"/>
              <a:defRPr>
                <a:latin typeface="+mj-lt"/>
              </a:defRPr>
            </a:lvl1pPr>
            <a:lvl2pPr marL="582613" indent="-214313">
              <a:tabLst/>
              <a:defRPr>
                <a:latin typeface="+mj-lt"/>
              </a:defRPr>
            </a:lvl2pPr>
            <a:lvl3pPr marL="1023938" indent="-225425">
              <a:tabLst/>
              <a:defRPr>
                <a:latin typeface="+mj-lt"/>
              </a:defRPr>
            </a:lvl3pPr>
            <a:lvl4pPr marL="1381125" indent="-234950">
              <a:tabLst/>
              <a:defRPr>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Graphical user interface, application&#10;&#10;Description automatically generated">
            <a:extLst>
              <a:ext uri="{FF2B5EF4-FFF2-40B4-BE49-F238E27FC236}">
                <a16:creationId xmlns:a16="http://schemas.microsoft.com/office/drawing/2014/main" id="{0C0268B1-08B9-EC6C-72D9-43150BF07CE4}"/>
              </a:ext>
            </a:extLst>
          </p:cNvPr>
          <p:cNvPicPr>
            <a:picLocks noChangeAspect="1"/>
          </p:cNvPicPr>
          <p:nvPr userDrawn="1"/>
        </p:nvPicPr>
        <p:blipFill rotWithShape="1">
          <a:blip r:embed="rId5"/>
          <a:srcRect b="7909"/>
          <a:stretch/>
        </p:blipFill>
        <p:spPr>
          <a:xfrm>
            <a:off x="6131858" y="2006956"/>
            <a:ext cx="5859944" cy="3141898"/>
          </a:xfrm>
          <a:prstGeom prst="rect">
            <a:avLst/>
          </a:prstGeom>
        </p:spPr>
      </p:pic>
      <p:sp>
        <p:nvSpPr>
          <p:cNvPr id="9" name="Picture Placeholder 2">
            <a:extLst>
              <a:ext uri="{FF2B5EF4-FFF2-40B4-BE49-F238E27FC236}">
                <a16:creationId xmlns:a16="http://schemas.microsoft.com/office/drawing/2014/main" id="{38FAFAB1-56E2-2FB8-8951-5F2DF3DDFD74}"/>
              </a:ext>
            </a:extLst>
          </p:cNvPr>
          <p:cNvSpPr>
            <a:spLocks noGrp="1"/>
          </p:cNvSpPr>
          <p:nvPr>
            <p:ph type="pic" sz="quarter" idx="27" hasCustomPrompt="1"/>
          </p:nvPr>
        </p:nvSpPr>
        <p:spPr>
          <a:xfrm>
            <a:off x="6853692" y="2247955"/>
            <a:ext cx="4404409" cy="2634656"/>
          </a:xfrm>
          <a:solidFill>
            <a:schemeClr val="bg1">
              <a:lumMod val="95000"/>
            </a:schemeClr>
          </a:solidFill>
        </p:spPr>
        <p:txBody>
          <a:bodyPr anchor="t">
            <a:normAutofit/>
          </a:bodyPr>
          <a:lstStyle>
            <a:lvl1pPr marL="0" indent="0" algn="ctr">
              <a:buNone/>
              <a:defRPr sz="1600"/>
            </a:lvl1pPr>
          </a:lstStyle>
          <a:p>
            <a:r>
              <a:rPr lang="en-US" dirty="0"/>
              <a:t>Click here to add image of your choice</a:t>
            </a:r>
          </a:p>
        </p:txBody>
      </p:sp>
    </p:spTree>
    <p:extLst>
      <p:ext uri="{BB962C8B-B14F-4D97-AF65-F5344CB8AC3E}">
        <p14:creationId xmlns:p14="http://schemas.microsoft.com/office/powerpoint/2010/main" val="1764562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78">
          <p15:clr>
            <a:srgbClr val="FBAE40"/>
          </p15:clr>
        </p15:guide>
        <p15:guide id="4" pos="3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11781E1-AECA-83A2-20BA-EE200E1CC10D}"/>
              </a:ext>
            </a:extLst>
          </p:cNvPr>
          <p:cNvSpPr/>
          <p:nvPr userDrawn="1"/>
        </p:nvSpPr>
        <p:spPr>
          <a:xfrm>
            <a:off x="6086960" y="-8540948"/>
            <a:ext cx="13734079" cy="137340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11">
            <a:extLst>
              <a:ext uri="{FF2B5EF4-FFF2-40B4-BE49-F238E27FC236}">
                <a16:creationId xmlns:a16="http://schemas.microsoft.com/office/drawing/2014/main" id="{77E96C2E-3021-64B7-ADF5-72F8D12B2882}"/>
              </a:ext>
            </a:extLst>
          </p:cNvPr>
          <p:cNvPicPr>
            <a:picLocks noChangeAspect="1"/>
          </p:cNvPicPr>
          <p:nvPr userDrawn="1"/>
        </p:nvPicPr>
        <p:blipFill rotWithShape="1">
          <a:blip r:embed="rId2">
            <a:alphaModFix amt="10000"/>
          </a:blip>
          <a:srcRect l="2781" r="32768" b="30920"/>
          <a:stretch/>
        </p:blipFill>
        <p:spPr>
          <a:xfrm>
            <a:off x="6254574" y="-23753"/>
            <a:ext cx="6175170" cy="5438899"/>
          </a:xfrm>
          <a:prstGeom prst="rect">
            <a:avLst/>
          </a:prstGeom>
        </p:spPr>
      </p:pic>
      <p:sp>
        <p:nvSpPr>
          <p:cNvPr id="2" name="Oval 1">
            <a:extLst>
              <a:ext uri="{FF2B5EF4-FFF2-40B4-BE49-F238E27FC236}">
                <a16:creationId xmlns:a16="http://schemas.microsoft.com/office/drawing/2014/main" id="{A41E2184-A821-BA1A-934A-2B4E009CD4A6}"/>
              </a:ext>
            </a:extLst>
          </p:cNvPr>
          <p:cNvSpPr/>
          <p:nvPr userDrawn="1"/>
        </p:nvSpPr>
        <p:spPr>
          <a:xfrm>
            <a:off x="-6817147" y="3462252"/>
            <a:ext cx="10827597" cy="1082759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2">
            <a:extLst>
              <a:ext uri="{FF2B5EF4-FFF2-40B4-BE49-F238E27FC236}">
                <a16:creationId xmlns:a16="http://schemas.microsoft.com/office/drawing/2014/main" id="{02BF031C-C4F1-BE20-17FD-511DEEA47932}"/>
              </a:ext>
            </a:extLst>
          </p:cNvPr>
          <p:cNvSpPr>
            <a:spLocks noGrp="1"/>
          </p:cNvSpPr>
          <p:nvPr>
            <p:ph type="title"/>
          </p:nvPr>
        </p:nvSpPr>
        <p:spPr>
          <a:xfrm>
            <a:off x="592669" y="0"/>
            <a:ext cx="5765111" cy="18011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3" name="Text Placeholder 7">
            <a:extLst>
              <a:ext uri="{FF2B5EF4-FFF2-40B4-BE49-F238E27FC236}">
                <a16:creationId xmlns:a16="http://schemas.microsoft.com/office/drawing/2014/main" id="{DABC20F6-1185-C004-D512-821D9DEB7B6D}"/>
              </a:ext>
            </a:extLst>
          </p:cNvPr>
          <p:cNvSpPr>
            <a:spLocks noGrp="1"/>
          </p:cNvSpPr>
          <p:nvPr>
            <p:ph type="body" sz="quarter" idx="26"/>
          </p:nvPr>
        </p:nvSpPr>
        <p:spPr>
          <a:xfrm>
            <a:off x="592669" y="1835665"/>
            <a:ext cx="5721927"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5" name="Straight Connector 14">
            <a:extLst>
              <a:ext uri="{FF2B5EF4-FFF2-40B4-BE49-F238E27FC236}">
                <a16:creationId xmlns:a16="http://schemas.microsoft.com/office/drawing/2014/main" id="{97951094-7B59-89A7-B687-7FC216676B69}"/>
              </a:ext>
            </a:extLst>
          </p:cNvPr>
          <p:cNvCxnSpPr>
            <a:cxnSpLocks/>
          </p:cNvCxnSpPr>
          <p:nvPr userDrawn="1"/>
        </p:nvCxnSpPr>
        <p:spPr>
          <a:xfrm>
            <a:off x="708627" y="18158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descr="Graphical user interface, application&#10;&#10;Description automatically generated">
            <a:extLst>
              <a:ext uri="{FF2B5EF4-FFF2-40B4-BE49-F238E27FC236}">
                <a16:creationId xmlns:a16="http://schemas.microsoft.com/office/drawing/2014/main" id="{0D44DFE2-B23D-3AC9-22EB-AB38B1C3B34D}"/>
              </a:ext>
            </a:extLst>
          </p:cNvPr>
          <p:cNvPicPr>
            <a:picLocks noChangeAspect="1"/>
          </p:cNvPicPr>
          <p:nvPr userDrawn="1"/>
        </p:nvPicPr>
        <p:blipFill rotWithShape="1">
          <a:blip r:embed="rId3"/>
          <a:srcRect b="7909"/>
          <a:stretch/>
        </p:blipFill>
        <p:spPr>
          <a:xfrm>
            <a:off x="6131858" y="2006956"/>
            <a:ext cx="5859944" cy="3141898"/>
          </a:xfrm>
          <a:prstGeom prst="rect">
            <a:avLst/>
          </a:prstGeom>
        </p:spPr>
      </p:pic>
      <p:sp>
        <p:nvSpPr>
          <p:cNvPr id="17" name="Picture Placeholder 2">
            <a:extLst>
              <a:ext uri="{FF2B5EF4-FFF2-40B4-BE49-F238E27FC236}">
                <a16:creationId xmlns:a16="http://schemas.microsoft.com/office/drawing/2014/main" id="{B3FAFBF6-B7AD-4B1F-8210-BF5BA6701334}"/>
              </a:ext>
            </a:extLst>
          </p:cNvPr>
          <p:cNvSpPr>
            <a:spLocks noGrp="1"/>
          </p:cNvSpPr>
          <p:nvPr>
            <p:ph type="pic" sz="quarter" idx="27" hasCustomPrompt="1"/>
          </p:nvPr>
        </p:nvSpPr>
        <p:spPr>
          <a:xfrm>
            <a:off x="6853692" y="2247955"/>
            <a:ext cx="4404409" cy="2634656"/>
          </a:xfrm>
          <a:solidFill>
            <a:schemeClr val="bg1">
              <a:lumMod val="95000"/>
            </a:schemeClr>
          </a:solidFill>
        </p:spPr>
        <p:txBody>
          <a:bodyPr anchor="t">
            <a:normAutofit/>
          </a:bodyPr>
          <a:lstStyle>
            <a:lvl1pPr marL="0" indent="0" algn="ctr">
              <a:buNone/>
              <a:defRPr sz="1600"/>
            </a:lvl1pPr>
          </a:lstStyle>
          <a:p>
            <a:r>
              <a:rPr lang="en-US" dirty="0"/>
              <a:t>Click here to add image of your choice</a:t>
            </a:r>
          </a:p>
        </p:txBody>
      </p:sp>
      <p:pic>
        <p:nvPicPr>
          <p:cNvPr id="3" name="Picture 2" descr="PCC_2010logo.png">
            <a:extLst>
              <a:ext uri="{FF2B5EF4-FFF2-40B4-BE49-F238E27FC236}">
                <a16:creationId xmlns:a16="http://schemas.microsoft.com/office/drawing/2014/main" id="{ED18B0A7-59B1-04C4-822B-7B7462AE7F23}"/>
              </a:ext>
            </a:extLst>
          </p:cNvPr>
          <p:cNvPicPr>
            <a:picLocks noChangeAspect="1"/>
          </p:cNvPicPr>
          <p:nvPr userDrawn="1"/>
        </p:nvPicPr>
        <p:blipFill>
          <a:blip r:embed="rId4"/>
          <a:stretch>
            <a:fillRect/>
          </a:stretch>
        </p:blipFill>
        <p:spPr>
          <a:xfrm>
            <a:off x="488654" y="6343165"/>
            <a:ext cx="1822583" cy="219443"/>
          </a:xfrm>
          <a:prstGeom prst="rect">
            <a:avLst/>
          </a:prstGeom>
        </p:spPr>
      </p:pic>
    </p:spTree>
    <p:extLst>
      <p:ext uri="{BB962C8B-B14F-4D97-AF65-F5344CB8AC3E}">
        <p14:creationId xmlns:p14="http://schemas.microsoft.com/office/powerpoint/2010/main" val="2493484133"/>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3_Custom Layout">
    <p:bg>
      <p:bgPr>
        <a:solidFill>
          <a:schemeClr val="bg1">
            <a:alpha val="50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C7464A9-C5A4-AF8D-5DD9-94F32E541131}"/>
              </a:ext>
            </a:extLst>
          </p:cNvPr>
          <p:cNvSpPr/>
          <p:nvPr userDrawn="1"/>
        </p:nvSpPr>
        <p:spPr>
          <a:xfrm>
            <a:off x="-7659520" y="-8554596"/>
            <a:ext cx="13734079" cy="137340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11">
            <a:extLst>
              <a:ext uri="{FF2B5EF4-FFF2-40B4-BE49-F238E27FC236}">
                <a16:creationId xmlns:a16="http://schemas.microsoft.com/office/drawing/2014/main" id="{E251F541-04E3-D418-4865-4BAC24855B97}"/>
              </a:ext>
            </a:extLst>
          </p:cNvPr>
          <p:cNvPicPr>
            <a:picLocks noChangeAspect="1"/>
          </p:cNvPicPr>
          <p:nvPr userDrawn="1"/>
        </p:nvPicPr>
        <p:blipFill rotWithShape="1">
          <a:blip r:embed="rId2">
            <a:alphaModFix amt="10000"/>
          </a:blip>
          <a:srcRect l="2781" r="32768" b="30920"/>
          <a:stretch/>
        </p:blipFill>
        <p:spPr>
          <a:xfrm>
            <a:off x="-23752" y="-23753"/>
            <a:ext cx="6175170" cy="5438899"/>
          </a:xfrm>
          <a:prstGeom prst="rect">
            <a:avLst/>
          </a:prstGeom>
        </p:spPr>
      </p:pic>
      <p:pic>
        <p:nvPicPr>
          <p:cNvPr id="3" name="Picture 2" descr="A picture containing text, display, screenshot&#10;&#10;Description automatically generated">
            <a:extLst>
              <a:ext uri="{FF2B5EF4-FFF2-40B4-BE49-F238E27FC236}">
                <a16:creationId xmlns:a16="http://schemas.microsoft.com/office/drawing/2014/main" id="{46092980-01EF-44C9-BED6-F24818C43035}"/>
              </a:ext>
            </a:extLst>
          </p:cNvPr>
          <p:cNvPicPr>
            <a:picLocks noChangeAspect="1"/>
          </p:cNvPicPr>
          <p:nvPr userDrawn="1"/>
        </p:nvPicPr>
        <p:blipFill>
          <a:blip r:embed="rId3"/>
          <a:stretch>
            <a:fillRect/>
          </a:stretch>
        </p:blipFill>
        <p:spPr>
          <a:xfrm>
            <a:off x="875447" y="2074730"/>
            <a:ext cx="4686629" cy="3775339"/>
          </a:xfrm>
          <a:prstGeom prst="rect">
            <a:avLst/>
          </a:prstGeom>
        </p:spPr>
      </p:pic>
      <p:sp>
        <p:nvSpPr>
          <p:cNvPr id="4" name="Picture Placeholder 2">
            <a:extLst>
              <a:ext uri="{FF2B5EF4-FFF2-40B4-BE49-F238E27FC236}">
                <a16:creationId xmlns:a16="http://schemas.microsoft.com/office/drawing/2014/main" id="{5E17C3E0-316B-32E3-388D-05F1EA9124D3}"/>
              </a:ext>
            </a:extLst>
          </p:cNvPr>
          <p:cNvSpPr>
            <a:spLocks noGrp="1"/>
          </p:cNvSpPr>
          <p:nvPr>
            <p:ph type="pic" sz="quarter" idx="27" hasCustomPrompt="1"/>
          </p:nvPr>
        </p:nvSpPr>
        <p:spPr>
          <a:xfrm>
            <a:off x="955643" y="2162590"/>
            <a:ext cx="4535696" cy="2625930"/>
          </a:xfrm>
          <a:solidFill>
            <a:schemeClr val="bg1">
              <a:lumMod val="95000"/>
            </a:schemeClr>
          </a:solidFill>
        </p:spPr>
        <p:txBody>
          <a:bodyPr anchor="t">
            <a:normAutofit/>
          </a:bodyPr>
          <a:lstStyle>
            <a:lvl1pPr marL="0" indent="0" algn="ctr">
              <a:buNone/>
              <a:defRPr sz="1600"/>
            </a:lvl1pPr>
          </a:lstStyle>
          <a:p>
            <a:r>
              <a:rPr lang="en-US" dirty="0"/>
              <a:t>Click here to add image of your choice</a:t>
            </a:r>
          </a:p>
        </p:txBody>
      </p:sp>
      <p:sp>
        <p:nvSpPr>
          <p:cNvPr id="9" name="Oval 8">
            <a:extLst>
              <a:ext uri="{FF2B5EF4-FFF2-40B4-BE49-F238E27FC236}">
                <a16:creationId xmlns:a16="http://schemas.microsoft.com/office/drawing/2014/main" id="{1995671A-5931-DA69-B74B-5ED669B1007F}"/>
              </a:ext>
            </a:extLst>
          </p:cNvPr>
          <p:cNvSpPr/>
          <p:nvPr userDrawn="1"/>
        </p:nvSpPr>
        <p:spPr>
          <a:xfrm>
            <a:off x="8256481" y="3429000"/>
            <a:ext cx="10827597" cy="1082759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2">
            <a:extLst>
              <a:ext uri="{FF2B5EF4-FFF2-40B4-BE49-F238E27FC236}">
                <a16:creationId xmlns:a16="http://schemas.microsoft.com/office/drawing/2014/main" id="{8D171AB4-A0A8-1663-6CB4-CD76CFCD4574}"/>
              </a:ext>
            </a:extLst>
          </p:cNvPr>
          <p:cNvSpPr>
            <a:spLocks noGrp="1"/>
          </p:cNvSpPr>
          <p:nvPr>
            <p:ph type="title"/>
          </p:nvPr>
        </p:nvSpPr>
        <p:spPr>
          <a:xfrm>
            <a:off x="611124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3A135A84-C6EE-F94F-DB0C-39E9DBEB5C73}"/>
              </a:ext>
            </a:extLst>
          </p:cNvPr>
          <p:cNvSpPr>
            <a:spLocks noGrp="1"/>
          </p:cNvSpPr>
          <p:nvPr>
            <p:ph type="body" sz="quarter" idx="26"/>
          </p:nvPr>
        </p:nvSpPr>
        <p:spPr>
          <a:xfrm>
            <a:off x="6111240" y="2168165"/>
            <a:ext cx="5384800" cy="3406987"/>
          </a:xfrm>
        </p:spPr>
        <p:txBody>
          <a:bodyPr tIns="274320" bIns="0">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633DF3E2-3228-3A12-A2BC-30397D5BD8F1}"/>
              </a:ext>
            </a:extLst>
          </p:cNvPr>
          <p:cNvCxnSpPr>
            <a:cxnSpLocks/>
          </p:cNvCxnSpPr>
          <p:nvPr userDrawn="1"/>
        </p:nvCxnSpPr>
        <p:spPr>
          <a:xfrm>
            <a:off x="622719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PCC_2010logo.png">
            <a:extLst>
              <a:ext uri="{FF2B5EF4-FFF2-40B4-BE49-F238E27FC236}">
                <a16:creationId xmlns:a16="http://schemas.microsoft.com/office/drawing/2014/main" id="{B0F60FAD-F513-3CBF-C790-F2E5702F9358}"/>
              </a:ext>
            </a:extLst>
          </p:cNvPr>
          <p:cNvPicPr>
            <a:picLocks noChangeAspect="1"/>
          </p:cNvPicPr>
          <p:nvPr userDrawn="1"/>
        </p:nvPicPr>
        <p:blipFill>
          <a:blip r:embed="rId4"/>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011892117"/>
      </p:ext>
    </p:extLst>
  </p:cSld>
  <p:clrMapOvr>
    <a:masterClrMapping/>
  </p:clrMapOvr>
  <p:extLst>
    <p:ext uri="{DCECCB84-F9BA-43D5-87BE-67443E8EF086}">
      <p15:sldGuideLst xmlns:p15="http://schemas.microsoft.com/office/powerpoint/2012/main">
        <p15:guide id="1" orient="horz" pos="2496">
          <p15:clr>
            <a:srgbClr val="FBAE40"/>
          </p15:clr>
        </p15:guide>
        <p15:guide id="2" pos="3953">
          <p15:clr>
            <a:srgbClr val="FBAE40"/>
          </p15:clr>
        </p15:guide>
        <p15:guide id="3" orient="horz" pos="182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95A85C8-36D6-1E59-1808-7C24CD82576C}"/>
              </a:ext>
            </a:extLst>
          </p:cNvPr>
          <p:cNvSpPr/>
          <p:nvPr userDrawn="1"/>
        </p:nvSpPr>
        <p:spPr>
          <a:xfrm>
            <a:off x="-7659520" y="-8554596"/>
            <a:ext cx="13734079" cy="137340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9F3E35A2-270E-57C5-636D-2FE917E7237B}"/>
              </a:ext>
            </a:extLst>
          </p:cNvPr>
          <p:cNvPicPr>
            <a:picLocks noChangeAspect="1"/>
          </p:cNvPicPr>
          <p:nvPr userDrawn="1"/>
        </p:nvPicPr>
        <p:blipFill rotWithShape="1">
          <a:blip r:embed="rId2">
            <a:alphaModFix amt="60000"/>
            <a:extLst>
              <a:ext uri="{96DAC541-7B7A-43D3-8B79-37D633B846F1}">
                <asvg:svgBlip xmlns:asvg="http://schemas.microsoft.com/office/drawing/2016/SVG/main" r:embed="rId3"/>
              </a:ext>
            </a:extLst>
          </a:blip>
          <a:srcRect l="49106" r="2482" b="18962"/>
          <a:stretch/>
        </p:blipFill>
        <p:spPr>
          <a:xfrm>
            <a:off x="-100361" y="-141484"/>
            <a:ext cx="6166624" cy="5806303"/>
          </a:xfrm>
          <a:prstGeom prst="rect">
            <a:avLst/>
          </a:prstGeom>
        </p:spPr>
      </p:pic>
      <p:sp>
        <p:nvSpPr>
          <p:cNvPr id="9" name="Oval 8">
            <a:extLst>
              <a:ext uri="{FF2B5EF4-FFF2-40B4-BE49-F238E27FC236}">
                <a16:creationId xmlns:a16="http://schemas.microsoft.com/office/drawing/2014/main" id="{DC0859E4-3550-23EE-E3FF-226C67604D30}"/>
              </a:ext>
            </a:extLst>
          </p:cNvPr>
          <p:cNvSpPr/>
          <p:nvPr userDrawn="1"/>
        </p:nvSpPr>
        <p:spPr>
          <a:xfrm>
            <a:off x="8256481" y="3429000"/>
            <a:ext cx="10827597" cy="1082759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B971D20D-E486-E5DF-F4D1-B41A12A8EC4E}"/>
              </a:ext>
            </a:extLst>
          </p:cNvPr>
          <p:cNvSpPr>
            <a:spLocks noGrp="1"/>
          </p:cNvSpPr>
          <p:nvPr>
            <p:ph type="title"/>
          </p:nvPr>
        </p:nvSpPr>
        <p:spPr>
          <a:xfrm>
            <a:off x="5735638" y="-2"/>
            <a:ext cx="5976901" cy="1637415"/>
          </a:xfrm>
        </p:spPr>
        <p:txBody>
          <a:bodyPr lIns="90000" tIns="0" rIns="457200" bIns="180000" anchor="b" anchorCtr="0"/>
          <a:lstStyle>
            <a:lvl1pPr algn="l">
              <a:defRPr sz="3000">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6BF31F2C-67BD-15F3-F93C-47E52A29783B}"/>
              </a:ext>
            </a:extLst>
          </p:cNvPr>
          <p:cNvCxnSpPr>
            <a:cxnSpLocks/>
          </p:cNvCxnSpPr>
          <p:nvPr userDrawn="1"/>
        </p:nvCxnSpPr>
        <p:spPr>
          <a:xfrm>
            <a:off x="5772076" y="1654766"/>
            <a:ext cx="887377" cy="0"/>
          </a:xfrm>
          <a:prstGeom prst="line">
            <a:avLst/>
          </a:prstGeom>
          <a:noFill/>
          <a:ln w="19050" cap="flat" cmpd="sng" algn="ctr">
            <a:solidFill>
              <a:schemeClr val="accent4"/>
            </a:solidFill>
            <a:prstDash val="solid"/>
            <a:miter lim="800000"/>
          </a:ln>
          <a:effectLst/>
        </p:spPr>
      </p:cxnSp>
      <p:sp>
        <p:nvSpPr>
          <p:cNvPr id="7" name="Text Placeholder 6">
            <a:extLst>
              <a:ext uri="{FF2B5EF4-FFF2-40B4-BE49-F238E27FC236}">
                <a16:creationId xmlns:a16="http://schemas.microsoft.com/office/drawing/2014/main" id="{4A205EC2-6CA2-FB42-CD6E-D426389A26CA}"/>
              </a:ext>
            </a:extLst>
          </p:cNvPr>
          <p:cNvSpPr>
            <a:spLocks noGrp="1"/>
          </p:cNvSpPr>
          <p:nvPr>
            <p:ph type="body" sz="quarter" idx="17"/>
          </p:nvPr>
        </p:nvSpPr>
        <p:spPr>
          <a:xfrm>
            <a:off x="5748702" y="1683157"/>
            <a:ext cx="5988595" cy="4491948"/>
          </a:xfrm>
        </p:spPr>
        <p:txBody>
          <a:bodyPr tIns="251999"/>
          <a:lstStyle>
            <a:lvl1pPr marL="342900" indent="-342900">
              <a:buFont typeface="Arial" panose="020B0604020202020204" pitchFamily="34" charset="0"/>
              <a:buChar char="•"/>
              <a:defRPr>
                <a:latin typeface="+mj-lt"/>
              </a:defRPr>
            </a:lvl1pPr>
            <a:lvl2pPr marL="582613" indent="-214313">
              <a:tabLst/>
              <a:defRPr>
                <a:latin typeface="+mj-lt"/>
              </a:defRPr>
            </a:lvl2pPr>
            <a:lvl3pPr marL="1023938" indent="-225425">
              <a:tabLst/>
              <a:defRPr>
                <a:latin typeface="+mj-lt"/>
              </a:defRPr>
            </a:lvl3pPr>
            <a:lvl4pPr marL="1381125" indent="-234950">
              <a:tabLst/>
              <a:defRPr>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PCC_2010logo.png">
            <a:extLst>
              <a:ext uri="{FF2B5EF4-FFF2-40B4-BE49-F238E27FC236}">
                <a16:creationId xmlns:a16="http://schemas.microsoft.com/office/drawing/2014/main" id="{91BE7BA2-0055-D649-C9A2-65B2AD0BEE2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9425" y="6502702"/>
            <a:ext cx="1440000" cy="173380"/>
          </a:xfrm>
          <a:prstGeom prst="rect">
            <a:avLst/>
          </a:prstGeom>
        </p:spPr>
      </p:pic>
      <p:pic>
        <p:nvPicPr>
          <p:cNvPr id="13" name="Picture 12" descr="A picture containing text, display, screenshot&#10;&#10;Description automatically generated">
            <a:extLst>
              <a:ext uri="{FF2B5EF4-FFF2-40B4-BE49-F238E27FC236}">
                <a16:creationId xmlns:a16="http://schemas.microsoft.com/office/drawing/2014/main" id="{D96A7417-C051-D12C-BB69-CC9BA302BD45}"/>
              </a:ext>
            </a:extLst>
          </p:cNvPr>
          <p:cNvPicPr>
            <a:picLocks noChangeAspect="1"/>
          </p:cNvPicPr>
          <p:nvPr userDrawn="1"/>
        </p:nvPicPr>
        <p:blipFill>
          <a:blip r:embed="rId5"/>
          <a:stretch>
            <a:fillRect/>
          </a:stretch>
        </p:blipFill>
        <p:spPr>
          <a:xfrm>
            <a:off x="875447" y="2007824"/>
            <a:ext cx="4686629" cy="3775339"/>
          </a:xfrm>
          <a:prstGeom prst="rect">
            <a:avLst/>
          </a:prstGeom>
        </p:spPr>
      </p:pic>
      <p:sp>
        <p:nvSpPr>
          <p:cNvPr id="15" name="Picture Placeholder 2">
            <a:extLst>
              <a:ext uri="{FF2B5EF4-FFF2-40B4-BE49-F238E27FC236}">
                <a16:creationId xmlns:a16="http://schemas.microsoft.com/office/drawing/2014/main" id="{6F054EA0-3BB7-DADE-DBA4-4408C28EB937}"/>
              </a:ext>
            </a:extLst>
          </p:cNvPr>
          <p:cNvSpPr>
            <a:spLocks noGrp="1"/>
          </p:cNvSpPr>
          <p:nvPr>
            <p:ph type="pic" sz="quarter" idx="27" hasCustomPrompt="1"/>
          </p:nvPr>
        </p:nvSpPr>
        <p:spPr>
          <a:xfrm>
            <a:off x="1031270" y="2164436"/>
            <a:ext cx="4372628" cy="2454456"/>
          </a:xfrm>
          <a:solidFill>
            <a:schemeClr val="bg1">
              <a:lumMod val="95000"/>
            </a:schemeClr>
          </a:solidFill>
        </p:spPr>
        <p:txBody>
          <a:bodyPr anchor="t">
            <a:normAutofit/>
          </a:bodyPr>
          <a:lstStyle>
            <a:lvl1pPr marL="0" indent="0" algn="ctr">
              <a:buNone/>
              <a:defRPr sz="1600"/>
            </a:lvl1pPr>
          </a:lstStyle>
          <a:p>
            <a:r>
              <a:rPr lang="en-US" dirty="0"/>
              <a:t>Click here to add image of your choice</a:t>
            </a:r>
          </a:p>
        </p:txBody>
      </p:sp>
    </p:spTree>
    <p:extLst>
      <p:ext uri="{BB962C8B-B14F-4D97-AF65-F5344CB8AC3E}">
        <p14:creationId xmlns:p14="http://schemas.microsoft.com/office/powerpoint/2010/main" val="4245963476"/>
      </p:ext>
    </p:extLst>
  </p:cSld>
  <p:clrMapOvr>
    <a:masterClrMapping/>
  </p:clrMapOvr>
  <p:extLst>
    <p:ext uri="{DCECCB84-F9BA-43D5-87BE-67443E8EF086}">
      <p15:sldGuideLst xmlns:p15="http://schemas.microsoft.com/office/powerpoint/2012/main">
        <p15:guide id="1" orient="horz" pos="2160">
          <p15:clr>
            <a:srgbClr val="FBAE40"/>
          </p15:clr>
        </p15:guide>
        <p15:guide id="2" pos="3659">
          <p15:clr>
            <a:srgbClr val="FBAE40"/>
          </p15:clr>
        </p15:guide>
        <p15:guide id="3" pos="302">
          <p15:clr>
            <a:srgbClr val="FBAE40"/>
          </p15:clr>
        </p15:guide>
        <p15:guide id="4" pos="361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165"/>
        <p:cNvGrpSpPr/>
        <p:nvPr/>
      </p:nvGrpSpPr>
      <p:grpSpPr>
        <a:xfrm>
          <a:off x="0" y="0"/>
          <a:ext cx="0" cy="0"/>
          <a:chOff x="0" y="0"/>
          <a:chExt cx="0" cy="0"/>
        </a:xfrm>
      </p:grpSpPr>
      <p:sp>
        <p:nvSpPr>
          <p:cNvPr id="11" name="Pentagon 10">
            <a:extLst>
              <a:ext uri="{FF2B5EF4-FFF2-40B4-BE49-F238E27FC236}">
                <a16:creationId xmlns:a16="http://schemas.microsoft.com/office/drawing/2014/main" id="{BA1A133B-602E-684C-A4B8-4A669CECC471}"/>
              </a:ext>
            </a:extLst>
          </p:cNvPr>
          <p:cNvSpPr/>
          <p:nvPr userDrawn="1"/>
        </p:nvSpPr>
        <p:spPr>
          <a:xfrm>
            <a:off x="1" y="-5763"/>
            <a:ext cx="4466762" cy="68731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AB6F"/>
              </a:solidFill>
            </a:endParaRPr>
          </a:p>
        </p:txBody>
      </p:sp>
      <p:pic>
        <p:nvPicPr>
          <p:cNvPr id="4" name="Graphic 3">
            <a:extLst>
              <a:ext uri="{FF2B5EF4-FFF2-40B4-BE49-F238E27FC236}">
                <a16:creationId xmlns:a16="http://schemas.microsoft.com/office/drawing/2014/main" id="{2A851FCD-C045-B125-8319-3FA43B939617}"/>
              </a:ext>
            </a:extLst>
          </p:cNvPr>
          <p:cNvPicPr>
            <a:picLocks noChangeAspect="1"/>
          </p:cNvPicPr>
          <p:nvPr userDrawn="1"/>
        </p:nvPicPr>
        <p:blipFill rotWithShape="1">
          <a:blip r:embed="rId2">
            <a:alphaModFix amt="60000"/>
            <a:extLst>
              <a:ext uri="{96DAC541-7B7A-43D3-8B79-37D633B846F1}">
                <asvg:svgBlip xmlns:asvg="http://schemas.microsoft.com/office/drawing/2016/SVG/main" r:embed="rId3"/>
              </a:ext>
            </a:extLst>
          </a:blip>
          <a:srcRect r="61925"/>
          <a:stretch/>
        </p:blipFill>
        <p:spPr>
          <a:xfrm>
            <a:off x="-14288" y="-132732"/>
            <a:ext cx="4849813" cy="7164951"/>
          </a:xfrm>
          <a:prstGeom prst="rect">
            <a:avLst/>
          </a:prstGeom>
        </p:spPr>
      </p:pic>
      <p:sp>
        <p:nvSpPr>
          <p:cNvPr id="8" name="Pentagon 7">
            <a:extLst>
              <a:ext uri="{FF2B5EF4-FFF2-40B4-BE49-F238E27FC236}">
                <a16:creationId xmlns:a16="http://schemas.microsoft.com/office/drawing/2014/main" id="{C540B83F-3F73-779D-B233-55511BC0104C}"/>
              </a:ext>
            </a:extLst>
          </p:cNvPr>
          <p:cNvSpPr/>
          <p:nvPr userDrawn="1"/>
        </p:nvSpPr>
        <p:spPr>
          <a:xfrm>
            <a:off x="4465853" y="-5763"/>
            <a:ext cx="308720" cy="687319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7AB6F"/>
              </a:solidFill>
            </a:endParaRPr>
          </a:p>
        </p:txBody>
      </p:sp>
      <p:sp>
        <p:nvSpPr>
          <p:cNvPr id="9" name="Text Placeholder 13">
            <a:extLst>
              <a:ext uri="{FF2B5EF4-FFF2-40B4-BE49-F238E27FC236}">
                <a16:creationId xmlns:a16="http://schemas.microsoft.com/office/drawing/2014/main" id="{076BC253-9AB3-6D1B-16E0-F9D64588C3D5}"/>
              </a:ext>
            </a:extLst>
          </p:cNvPr>
          <p:cNvSpPr>
            <a:spLocks noGrp="1"/>
          </p:cNvSpPr>
          <p:nvPr>
            <p:ph type="body" sz="quarter" idx="11"/>
          </p:nvPr>
        </p:nvSpPr>
        <p:spPr>
          <a:xfrm>
            <a:off x="0" y="2410904"/>
            <a:ext cx="4471076" cy="2036191"/>
          </a:xfrm>
        </p:spPr>
        <p:txBody>
          <a:bodyPr lIns="457200" tIns="0" rIns="457200" bIns="0" anchor="ctr" anchorCtr="0">
            <a:noAutofit/>
          </a:bodyPr>
          <a:lstStyle>
            <a:lvl1pPr marL="0" indent="0" algn="ctr">
              <a:spcBef>
                <a:spcPts val="0"/>
              </a:spcBef>
              <a:spcAft>
                <a:spcPts val="0"/>
              </a:spcAft>
              <a:buClr>
                <a:schemeClr val="accent1"/>
              </a:buClr>
              <a:buNone/>
              <a:defRPr sz="36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pic>
        <p:nvPicPr>
          <p:cNvPr id="5" name="Picture 4" descr="PCC_2010logo.png">
            <a:extLst>
              <a:ext uri="{FF2B5EF4-FFF2-40B4-BE49-F238E27FC236}">
                <a16:creationId xmlns:a16="http://schemas.microsoft.com/office/drawing/2014/main" id="{E1EAF5AA-1883-A6B0-32F3-90B5D735EA7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66408" y="6502702"/>
            <a:ext cx="1440000" cy="173380"/>
          </a:xfrm>
          <a:prstGeom prst="rect">
            <a:avLst/>
          </a:prstGeom>
        </p:spPr>
      </p:pic>
      <p:sp>
        <p:nvSpPr>
          <p:cNvPr id="6" name="Text Placeholder 6">
            <a:extLst>
              <a:ext uri="{FF2B5EF4-FFF2-40B4-BE49-F238E27FC236}">
                <a16:creationId xmlns:a16="http://schemas.microsoft.com/office/drawing/2014/main" id="{C9AFBC70-1C54-F10D-A050-194AE00A71C2}"/>
              </a:ext>
            </a:extLst>
          </p:cNvPr>
          <p:cNvSpPr>
            <a:spLocks noGrp="1"/>
          </p:cNvSpPr>
          <p:nvPr>
            <p:ph type="body" sz="quarter" idx="17"/>
          </p:nvPr>
        </p:nvSpPr>
        <p:spPr>
          <a:xfrm>
            <a:off x="5156128" y="419748"/>
            <a:ext cx="6556568" cy="5988031"/>
          </a:xfrm>
        </p:spPr>
        <p:txBody>
          <a:bodyPr tIns="251999"/>
          <a:lstStyle>
            <a:lvl1pPr marL="228600" indent="-228600">
              <a:buFont typeface="Arial" panose="020B0604020202020204" pitchFamily="34" charset="0"/>
              <a:buChar char="•"/>
              <a:tabLst/>
              <a:defRPr>
                <a:latin typeface="+mj-lt"/>
              </a:defRPr>
            </a:lvl1pPr>
            <a:lvl2pPr marL="582613" indent="-214313">
              <a:tabLst/>
              <a:defRPr>
                <a:latin typeface="+mj-lt"/>
              </a:defRPr>
            </a:lvl2pPr>
            <a:lvl3pPr marL="1023938" indent="-225425">
              <a:tabLst/>
              <a:defRPr>
                <a:latin typeface="+mj-lt"/>
              </a:defRPr>
            </a:lvl3pPr>
            <a:lvl4pPr marL="1381125" indent="-234950">
              <a:tabLst/>
              <a:defRPr>
                <a:latin typeface="+mj-lt"/>
              </a:defRPr>
            </a:lvl4pPr>
            <a:lvl5pPr marL="1739900" indent="-225425">
              <a:tabLs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63030"/>
      </p:ext>
    </p:extLst>
  </p:cSld>
  <p:clrMapOvr>
    <a:masterClrMapping/>
  </p:clrMapOvr>
  <p:extLst>
    <p:ext uri="{DCECCB84-F9BA-43D5-87BE-67443E8EF086}">
      <p15:sldGuideLst xmlns:p15="http://schemas.microsoft.com/office/powerpoint/2012/main">
        <p15:guide id="1" orient="horz" pos="2592">
          <p15:clr>
            <a:srgbClr val="FBAE40"/>
          </p15:clr>
        </p15:guide>
        <p15:guide id="2" pos="3296">
          <p15:clr>
            <a:srgbClr val="FBAE40"/>
          </p15:clr>
        </p15:guide>
        <p15:guide id="3" pos="3046">
          <p15:clr>
            <a:srgbClr val="FBAE40"/>
          </p15:clr>
        </p15:guide>
        <p15:guide id="4"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2B4276-4857-4970-9033-34D2D06574F9}"/>
              </a:ext>
            </a:extLst>
          </p:cNvPr>
          <p:cNvSpPr/>
          <p:nvPr userDrawn="1"/>
        </p:nvSpPr>
        <p:spPr>
          <a:xfrm>
            <a:off x="0" y="0"/>
            <a:ext cx="6096000" cy="6212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838200" y="886460"/>
            <a:ext cx="4953000" cy="1045527"/>
          </a:xfrm>
        </p:spPr>
        <p:txBody>
          <a:bodyPr>
            <a:normAutofit/>
          </a:bodyPr>
          <a:lstStyle>
            <a:lvl1pPr>
              <a:defRPr sz="3600" b="1"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4952846A-D208-4F93-92B2-B7784B8D950A}"/>
              </a:ext>
            </a:extLst>
          </p:cNvPr>
          <p:cNvPicPr>
            <a:picLocks noChangeAspect="1"/>
          </p:cNvPicPr>
          <p:nvPr userDrawn="1"/>
        </p:nvPicPr>
        <p:blipFill rotWithShape="1">
          <a:blip r:embed="rId2" cstate="print">
            <a:alphaModFix amt="5000"/>
            <a:lum bright="-40000" contrast="-40000"/>
            <a:extLst>
              <a:ext uri="{28A0092B-C50C-407E-A947-70E740481C1C}">
                <a14:useLocalDpi xmlns:a14="http://schemas.microsoft.com/office/drawing/2010/main"/>
              </a:ext>
            </a:extLst>
          </a:blip>
          <a:srcRect r="44139" b="15376"/>
          <a:stretch/>
        </p:blipFill>
        <p:spPr>
          <a:xfrm>
            <a:off x="3191066" y="1993513"/>
            <a:ext cx="2904934" cy="4218914"/>
          </a:xfrm>
          <a:prstGeom prst="rect">
            <a:avLst/>
          </a:prstGeom>
        </p:spPr>
      </p:pic>
      <p:sp>
        <p:nvSpPr>
          <p:cNvPr id="17" name="Text Placeholder 3">
            <a:extLst>
              <a:ext uri="{FF2B5EF4-FFF2-40B4-BE49-F238E27FC236}">
                <a16:creationId xmlns:a16="http://schemas.microsoft.com/office/drawing/2014/main" id="{517F7D81-BA28-4D55-B592-DB05AC89079B}"/>
              </a:ext>
            </a:extLst>
          </p:cNvPr>
          <p:cNvSpPr>
            <a:spLocks noGrp="1"/>
          </p:cNvSpPr>
          <p:nvPr>
            <p:ph type="body" sz="half" idx="2"/>
          </p:nvPr>
        </p:nvSpPr>
        <p:spPr>
          <a:xfrm>
            <a:off x="839788" y="2057400"/>
            <a:ext cx="4951412" cy="3811588"/>
          </a:xfrm>
        </p:spPr>
        <p:txBody>
          <a:bodyPr>
            <a:normAutofit/>
          </a:bodyPr>
          <a:lstStyle>
            <a:lvl1pPr marL="0" indent="0">
              <a:buNone/>
              <a:defRPr sz="18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396166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46B05C-A554-4D8D-B2B1-53BDBE2E9B4A}"/>
              </a:ext>
            </a:extLst>
          </p:cNvPr>
          <p:cNvSpPr/>
          <p:nvPr userDrawn="1"/>
        </p:nvSpPr>
        <p:spPr>
          <a:xfrm>
            <a:off x="0" y="645160"/>
            <a:ext cx="6096000" cy="5567266"/>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838200" y="886460"/>
            <a:ext cx="4953000" cy="1045527"/>
          </a:xfrm>
        </p:spPr>
        <p:txBody>
          <a:bodyPr>
            <a:normAutofit/>
          </a:bodyPr>
          <a:lstStyle>
            <a:lvl1pPr>
              <a:defRPr sz="3600" b="1" cap="all" baseline="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4952846A-D208-4F93-92B2-B7784B8D950A}"/>
              </a:ext>
            </a:extLst>
          </p:cNvPr>
          <p:cNvPicPr>
            <a:picLocks noChangeAspect="1"/>
          </p:cNvPicPr>
          <p:nvPr userDrawn="1"/>
        </p:nvPicPr>
        <p:blipFill>
          <a:blip r:embed="rId2">
            <a:alphaModFix amt="5000"/>
          </a:blip>
          <a:stretch>
            <a:fillRect/>
          </a:stretch>
        </p:blipFill>
        <p:spPr>
          <a:xfrm>
            <a:off x="3191066" y="1993512"/>
            <a:ext cx="5200268" cy="4985455"/>
          </a:xfrm>
          <a:prstGeom prst="rect">
            <a:avLst/>
          </a:prstGeom>
        </p:spPr>
      </p:pic>
      <p:sp>
        <p:nvSpPr>
          <p:cNvPr id="17" name="Text Placeholder 3">
            <a:extLst>
              <a:ext uri="{FF2B5EF4-FFF2-40B4-BE49-F238E27FC236}">
                <a16:creationId xmlns:a16="http://schemas.microsoft.com/office/drawing/2014/main" id="{517F7D81-BA28-4D55-B592-DB05AC89079B}"/>
              </a:ext>
            </a:extLst>
          </p:cNvPr>
          <p:cNvSpPr>
            <a:spLocks noGrp="1"/>
          </p:cNvSpPr>
          <p:nvPr>
            <p:ph type="body" sz="half" idx="2"/>
          </p:nvPr>
        </p:nvSpPr>
        <p:spPr>
          <a:xfrm>
            <a:off x="839788" y="2057400"/>
            <a:ext cx="4951412"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Rectangle 2">
            <a:extLst>
              <a:ext uri="{FF2B5EF4-FFF2-40B4-BE49-F238E27FC236}">
                <a16:creationId xmlns:a16="http://schemas.microsoft.com/office/drawing/2014/main" id="{10B3DB11-DE33-4FC5-8BCB-C09F8A027BAA}"/>
              </a:ext>
            </a:extLst>
          </p:cNvPr>
          <p:cNvSpPr/>
          <p:nvPr userDrawn="1"/>
        </p:nvSpPr>
        <p:spPr>
          <a:xfrm>
            <a:off x="0" y="0"/>
            <a:ext cx="12192000" cy="64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121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DC0EC9F-DA45-433F-9784-FF169265566A}"/>
              </a:ext>
            </a:extLst>
          </p:cNvPr>
          <p:cNvSpPr/>
          <p:nvPr userDrawn="1"/>
        </p:nvSpPr>
        <p:spPr>
          <a:xfrm>
            <a:off x="-3175" y="-206606"/>
            <a:ext cx="12192000" cy="3432406"/>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838200" y="423234"/>
            <a:ext cx="4953000" cy="1045527"/>
          </a:xfrm>
        </p:spPr>
        <p:txBody>
          <a:bodyPr>
            <a:normAutofit/>
          </a:bodyPr>
          <a:lstStyle>
            <a:lvl1pPr>
              <a:defRPr sz="3600" b="1" cap="all" baseline="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4952846A-D208-4F93-92B2-B7784B8D950A}"/>
              </a:ext>
            </a:extLst>
          </p:cNvPr>
          <p:cNvPicPr>
            <a:picLocks noChangeAspect="1"/>
          </p:cNvPicPr>
          <p:nvPr userDrawn="1"/>
        </p:nvPicPr>
        <p:blipFill>
          <a:blip r:embed="rId2">
            <a:alphaModFix amt="5000"/>
          </a:blip>
          <a:stretch>
            <a:fillRect/>
          </a:stretch>
        </p:blipFill>
        <p:spPr>
          <a:xfrm>
            <a:off x="9920574" y="-135728"/>
            <a:ext cx="3673284" cy="3521548"/>
          </a:xfrm>
          <a:prstGeom prst="rect">
            <a:avLst/>
          </a:prstGeom>
        </p:spPr>
      </p:pic>
      <p:sp>
        <p:nvSpPr>
          <p:cNvPr id="17" name="Text Placeholder 3">
            <a:extLst>
              <a:ext uri="{FF2B5EF4-FFF2-40B4-BE49-F238E27FC236}">
                <a16:creationId xmlns:a16="http://schemas.microsoft.com/office/drawing/2014/main" id="{517F7D81-BA28-4D55-B592-DB05AC89079B}"/>
              </a:ext>
            </a:extLst>
          </p:cNvPr>
          <p:cNvSpPr>
            <a:spLocks noGrp="1"/>
          </p:cNvSpPr>
          <p:nvPr>
            <p:ph type="body" sz="half" idx="2"/>
          </p:nvPr>
        </p:nvSpPr>
        <p:spPr>
          <a:xfrm>
            <a:off x="839787" y="1594174"/>
            <a:ext cx="10209403" cy="996950"/>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4">
            <a:extLst>
              <a:ext uri="{FF2B5EF4-FFF2-40B4-BE49-F238E27FC236}">
                <a16:creationId xmlns:a16="http://schemas.microsoft.com/office/drawing/2014/main" id="{65D883C5-5A0A-452C-86B2-773E53CCA2EA}"/>
              </a:ext>
            </a:extLst>
          </p:cNvPr>
          <p:cNvSpPr>
            <a:spLocks noGrp="1"/>
          </p:cNvSpPr>
          <p:nvPr>
            <p:ph type="pic" sz="quarter" idx="10"/>
          </p:nvPr>
        </p:nvSpPr>
        <p:spPr>
          <a:xfrm>
            <a:off x="838200" y="2603500"/>
            <a:ext cx="2660650" cy="2540000"/>
          </a:xfrm>
          <a:solidFill>
            <a:schemeClr val="bg1"/>
          </a:solidFill>
        </p:spPr>
        <p:txBody>
          <a:bodyPr/>
          <a:lstStyle/>
          <a:p>
            <a:endParaRPr lang="en-US" dirty="0"/>
          </a:p>
        </p:txBody>
      </p:sp>
      <p:sp>
        <p:nvSpPr>
          <p:cNvPr id="9" name="Picture Placeholder 4">
            <a:extLst>
              <a:ext uri="{FF2B5EF4-FFF2-40B4-BE49-F238E27FC236}">
                <a16:creationId xmlns:a16="http://schemas.microsoft.com/office/drawing/2014/main" id="{79C35BEF-A95B-4626-8D72-507EA857C548}"/>
              </a:ext>
            </a:extLst>
          </p:cNvPr>
          <p:cNvSpPr>
            <a:spLocks noGrp="1"/>
          </p:cNvSpPr>
          <p:nvPr>
            <p:ph type="pic" sz="quarter" idx="11"/>
          </p:nvPr>
        </p:nvSpPr>
        <p:spPr>
          <a:xfrm>
            <a:off x="4762500" y="2603500"/>
            <a:ext cx="2660650" cy="2540000"/>
          </a:xfrm>
          <a:solidFill>
            <a:schemeClr val="bg1"/>
          </a:solidFill>
        </p:spPr>
        <p:txBody>
          <a:bodyPr/>
          <a:lstStyle/>
          <a:p>
            <a:endParaRPr lang="en-US" dirty="0"/>
          </a:p>
        </p:txBody>
      </p:sp>
      <p:sp>
        <p:nvSpPr>
          <p:cNvPr id="11" name="Picture Placeholder 4">
            <a:extLst>
              <a:ext uri="{FF2B5EF4-FFF2-40B4-BE49-F238E27FC236}">
                <a16:creationId xmlns:a16="http://schemas.microsoft.com/office/drawing/2014/main" id="{FDA8246E-2E49-4E29-9496-558D1DF9322C}"/>
              </a:ext>
            </a:extLst>
          </p:cNvPr>
          <p:cNvSpPr>
            <a:spLocks noGrp="1"/>
          </p:cNvSpPr>
          <p:nvPr>
            <p:ph type="pic" sz="quarter" idx="12"/>
          </p:nvPr>
        </p:nvSpPr>
        <p:spPr>
          <a:xfrm>
            <a:off x="8375841" y="2603500"/>
            <a:ext cx="2660650" cy="2540000"/>
          </a:xfrm>
          <a:solidFill>
            <a:schemeClr val="bg1"/>
          </a:solidFill>
        </p:spPr>
        <p:txBody>
          <a:bodyPr/>
          <a:lstStyle/>
          <a:p>
            <a:endParaRPr lang="en-US" dirty="0"/>
          </a:p>
        </p:txBody>
      </p:sp>
      <p:sp>
        <p:nvSpPr>
          <p:cNvPr id="13" name="Content Placeholder 2">
            <a:extLst>
              <a:ext uri="{FF2B5EF4-FFF2-40B4-BE49-F238E27FC236}">
                <a16:creationId xmlns:a16="http://schemas.microsoft.com/office/drawing/2014/main" id="{A4BF0F97-3C15-4BA0-AC11-D5F64035FAAD}"/>
              </a:ext>
            </a:extLst>
          </p:cNvPr>
          <p:cNvSpPr>
            <a:spLocks noGrp="1"/>
          </p:cNvSpPr>
          <p:nvPr>
            <p:ph idx="13" hasCustomPrompt="1"/>
          </p:nvPr>
        </p:nvSpPr>
        <p:spPr>
          <a:xfrm>
            <a:off x="838200" y="5463540"/>
            <a:ext cx="2660650" cy="784859"/>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18" name="Content Placeholder 2">
            <a:extLst>
              <a:ext uri="{FF2B5EF4-FFF2-40B4-BE49-F238E27FC236}">
                <a16:creationId xmlns:a16="http://schemas.microsoft.com/office/drawing/2014/main" id="{1850795D-A920-4B50-9641-C104746ABC2D}"/>
              </a:ext>
            </a:extLst>
          </p:cNvPr>
          <p:cNvSpPr>
            <a:spLocks noGrp="1"/>
          </p:cNvSpPr>
          <p:nvPr>
            <p:ph idx="14" hasCustomPrompt="1"/>
          </p:nvPr>
        </p:nvSpPr>
        <p:spPr>
          <a:xfrm>
            <a:off x="4762500" y="5463540"/>
            <a:ext cx="2660650" cy="784859"/>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20" name="Content Placeholder 2">
            <a:extLst>
              <a:ext uri="{FF2B5EF4-FFF2-40B4-BE49-F238E27FC236}">
                <a16:creationId xmlns:a16="http://schemas.microsoft.com/office/drawing/2014/main" id="{7A624023-3DBE-45E9-8E4E-386C6695D809}"/>
              </a:ext>
            </a:extLst>
          </p:cNvPr>
          <p:cNvSpPr>
            <a:spLocks noGrp="1"/>
          </p:cNvSpPr>
          <p:nvPr>
            <p:ph idx="15" hasCustomPrompt="1"/>
          </p:nvPr>
        </p:nvSpPr>
        <p:spPr>
          <a:xfrm>
            <a:off x="8375841" y="5463540"/>
            <a:ext cx="2660650" cy="784859"/>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7" name="Content Placeholder 6">
            <a:extLst>
              <a:ext uri="{FF2B5EF4-FFF2-40B4-BE49-F238E27FC236}">
                <a16:creationId xmlns:a16="http://schemas.microsoft.com/office/drawing/2014/main" id="{4ABB7967-DD29-4919-923D-19C98F2A45BA}"/>
              </a:ext>
            </a:extLst>
          </p:cNvPr>
          <p:cNvSpPr>
            <a:spLocks noGrp="1"/>
          </p:cNvSpPr>
          <p:nvPr>
            <p:ph sz="quarter" idx="16"/>
          </p:nvPr>
        </p:nvSpPr>
        <p:spPr>
          <a:xfrm>
            <a:off x="833804" y="5143500"/>
            <a:ext cx="2660650" cy="320040"/>
          </a:xfrm>
        </p:spPr>
        <p:txBody>
          <a:bodyPr>
            <a:normAutofit/>
          </a:bodyPr>
          <a:lstStyle>
            <a:lvl1pPr marL="0" indent="0">
              <a:buNone/>
              <a:defRPr sz="1100" b="1" cap="all" baseline="0">
                <a:solidFill>
                  <a:srgbClr val="1D3064"/>
                </a:solidFill>
                <a:latin typeface="+mj-lt"/>
              </a:defRPr>
            </a:lvl1pPr>
            <a:lvl2pPr marL="457200" indent="0">
              <a:buNone/>
              <a:defRPr/>
            </a:lvl2pPr>
          </a:lstStyle>
          <a:p>
            <a:pPr lvl="0"/>
            <a:r>
              <a:rPr lang="en-US" dirty="0"/>
              <a:t>Click to edit Master text styles</a:t>
            </a:r>
          </a:p>
        </p:txBody>
      </p:sp>
      <p:sp>
        <p:nvSpPr>
          <p:cNvPr id="21" name="Content Placeholder 6">
            <a:extLst>
              <a:ext uri="{FF2B5EF4-FFF2-40B4-BE49-F238E27FC236}">
                <a16:creationId xmlns:a16="http://schemas.microsoft.com/office/drawing/2014/main" id="{79DE825E-90E4-4DCD-8888-F378CF11191F}"/>
              </a:ext>
            </a:extLst>
          </p:cNvPr>
          <p:cNvSpPr>
            <a:spLocks noGrp="1"/>
          </p:cNvSpPr>
          <p:nvPr>
            <p:ph sz="quarter" idx="17"/>
          </p:nvPr>
        </p:nvSpPr>
        <p:spPr>
          <a:xfrm>
            <a:off x="4762500" y="5143500"/>
            <a:ext cx="2660650" cy="320040"/>
          </a:xfrm>
        </p:spPr>
        <p:txBody>
          <a:bodyPr>
            <a:normAutofit/>
          </a:bodyPr>
          <a:lstStyle>
            <a:lvl1pPr marL="0" indent="0">
              <a:buNone/>
              <a:defRPr sz="1100" b="1" cap="all" baseline="0">
                <a:solidFill>
                  <a:srgbClr val="1D3064"/>
                </a:solidFill>
                <a:latin typeface="+mj-lt"/>
              </a:defRPr>
            </a:lvl1pPr>
            <a:lvl2pPr marL="457200" indent="0">
              <a:buNone/>
              <a:defRPr/>
            </a:lvl2pPr>
          </a:lstStyle>
          <a:p>
            <a:pPr lvl="0"/>
            <a:r>
              <a:rPr lang="en-US" dirty="0"/>
              <a:t>Click to edit Master text styles</a:t>
            </a:r>
          </a:p>
        </p:txBody>
      </p:sp>
      <p:sp>
        <p:nvSpPr>
          <p:cNvPr id="22" name="Content Placeholder 6">
            <a:extLst>
              <a:ext uri="{FF2B5EF4-FFF2-40B4-BE49-F238E27FC236}">
                <a16:creationId xmlns:a16="http://schemas.microsoft.com/office/drawing/2014/main" id="{C67732E2-788A-4CCD-8152-A11141BC70DB}"/>
              </a:ext>
            </a:extLst>
          </p:cNvPr>
          <p:cNvSpPr>
            <a:spLocks noGrp="1"/>
          </p:cNvSpPr>
          <p:nvPr>
            <p:ph sz="quarter" idx="18"/>
          </p:nvPr>
        </p:nvSpPr>
        <p:spPr>
          <a:xfrm>
            <a:off x="8375841" y="5145258"/>
            <a:ext cx="2660650" cy="320040"/>
          </a:xfrm>
        </p:spPr>
        <p:txBody>
          <a:bodyPr>
            <a:normAutofit/>
          </a:bodyPr>
          <a:lstStyle>
            <a:lvl1pPr marL="0" indent="0">
              <a:buNone/>
              <a:defRPr sz="1100" b="1" cap="all" baseline="0">
                <a:solidFill>
                  <a:srgbClr val="1D3064"/>
                </a:solidFill>
                <a:latin typeface="+mj-lt"/>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48382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6FDDF37-6B44-4526-A50B-20D215C44D20}"/>
              </a:ext>
            </a:extLst>
          </p:cNvPr>
          <p:cNvSpPr/>
          <p:nvPr userDrawn="1"/>
        </p:nvSpPr>
        <p:spPr>
          <a:xfrm>
            <a:off x="0" y="550332"/>
            <a:ext cx="5843716" cy="5662094"/>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6883400" y="3001650"/>
            <a:ext cx="4389564" cy="247518"/>
          </a:xfrm>
        </p:spPr>
        <p:txBody>
          <a:bodyPr>
            <a:noAutofit/>
          </a:bodyPr>
          <a:lstStyle>
            <a:lvl1pPr>
              <a:defRPr sz="1600" b="1"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4952846A-D208-4F93-92B2-B7784B8D950A}"/>
              </a:ext>
            </a:extLst>
          </p:cNvPr>
          <p:cNvPicPr>
            <a:picLocks noChangeAspect="1"/>
          </p:cNvPicPr>
          <p:nvPr userDrawn="1"/>
        </p:nvPicPr>
        <p:blipFill>
          <a:blip r:embed="rId2">
            <a:alphaModFix amt="5000"/>
          </a:blip>
          <a:stretch>
            <a:fillRect/>
          </a:stretch>
        </p:blipFill>
        <p:spPr>
          <a:xfrm>
            <a:off x="-2790345" y="698565"/>
            <a:ext cx="5580689" cy="5350162"/>
          </a:xfrm>
          <a:prstGeom prst="rect">
            <a:avLst/>
          </a:prstGeom>
        </p:spPr>
      </p:pic>
      <p:sp>
        <p:nvSpPr>
          <p:cNvPr id="17" name="Title 1">
            <a:extLst>
              <a:ext uri="{FF2B5EF4-FFF2-40B4-BE49-F238E27FC236}">
                <a16:creationId xmlns:a16="http://schemas.microsoft.com/office/drawing/2014/main" id="{5CF4B6DA-CA7F-47A5-85D9-E2D0905B5B7B}"/>
              </a:ext>
            </a:extLst>
          </p:cNvPr>
          <p:cNvSpPr txBox="1">
            <a:spLocks/>
          </p:cNvSpPr>
          <p:nvPr userDrawn="1"/>
        </p:nvSpPr>
        <p:spPr>
          <a:xfrm>
            <a:off x="6883400" y="2901049"/>
            <a:ext cx="4470400" cy="428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endParaRPr lang="en-US" sz="1600" dirty="0"/>
          </a:p>
        </p:txBody>
      </p:sp>
      <p:sp>
        <p:nvSpPr>
          <p:cNvPr id="18" name="Content Placeholder 2">
            <a:extLst>
              <a:ext uri="{FF2B5EF4-FFF2-40B4-BE49-F238E27FC236}">
                <a16:creationId xmlns:a16="http://schemas.microsoft.com/office/drawing/2014/main" id="{EB67BD70-1E0C-44DD-8EAF-29D578B14E50}"/>
              </a:ext>
            </a:extLst>
          </p:cNvPr>
          <p:cNvSpPr>
            <a:spLocks noGrp="1"/>
          </p:cNvSpPr>
          <p:nvPr>
            <p:ph idx="13" hasCustomPrompt="1"/>
          </p:nvPr>
        </p:nvSpPr>
        <p:spPr>
          <a:xfrm>
            <a:off x="6883400" y="3261545"/>
            <a:ext cx="4470400" cy="533400"/>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20" name="Content Placeholder 2">
            <a:extLst>
              <a:ext uri="{FF2B5EF4-FFF2-40B4-BE49-F238E27FC236}">
                <a16:creationId xmlns:a16="http://schemas.microsoft.com/office/drawing/2014/main" id="{3B68FEEA-4989-4938-9E6E-65106D531598}"/>
              </a:ext>
            </a:extLst>
          </p:cNvPr>
          <p:cNvSpPr>
            <a:spLocks noGrp="1"/>
          </p:cNvSpPr>
          <p:nvPr>
            <p:ph idx="14" hasCustomPrompt="1"/>
          </p:nvPr>
        </p:nvSpPr>
        <p:spPr>
          <a:xfrm>
            <a:off x="6883400" y="4265507"/>
            <a:ext cx="4470400" cy="533400"/>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21" name="Title 1">
            <a:extLst>
              <a:ext uri="{FF2B5EF4-FFF2-40B4-BE49-F238E27FC236}">
                <a16:creationId xmlns:a16="http://schemas.microsoft.com/office/drawing/2014/main" id="{569A613B-4589-41FD-95BE-F11C0CEE6AC4}"/>
              </a:ext>
            </a:extLst>
          </p:cNvPr>
          <p:cNvSpPr txBox="1">
            <a:spLocks/>
          </p:cNvSpPr>
          <p:nvPr userDrawn="1"/>
        </p:nvSpPr>
        <p:spPr>
          <a:xfrm>
            <a:off x="6883400" y="4942417"/>
            <a:ext cx="4470400" cy="428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endParaRPr lang="en-US" sz="1600" dirty="0"/>
          </a:p>
        </p:txBody>
      </p:sp>
      <p:sp>
        <p:nvSpPr>
          <p:cNvPr id="22" name="Content Placeholder 2">
            <a:extLst>
              <a:ext uri="{FF2B5EF4-FFF2-40B4-BE49-F238E27FC236}">
                <a16:creationId xmlns:a16="http://schemas.microsoft.com/office/drawing/2014/main" id="{CBA32474-5456-4007-AE3D-90135503B1A1}"/>
              </a:ext>
            </a:extLst>
          </p:cNvPr>
          <p:cNvSpPr>
            <a:spLocks noGrp="1"/>
          </p:cNvSpPr>
          <p:nvPr>
            <p:ph idx="15" hasCustomPrompt="1"/>
          </p:nvPr>
        </p:nvSpPr>
        <p:spPr>
          <a:xfrm>
            <a:off x="6883400" y="5302913"/>
            <a:ext cx="4470400" cy="533400"/>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pic>
        <p:nvPicPr>
          <p:cNvPr id="6" name="Graphic 5">
            <a:extLst>
              <a:ext uri="{FF2B5EF4-FFF2-40B4-BE49-F238E27FC236}">
                <a16:creationId xmlns:a16="http://schemas.microsoft.com/office/drawing/2014/main" id="{81E74D91-6C63-43EA-A553-E9E802DD2E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11950" y="3029677"/>
            <a:ext cx="171450" cy="171450"/>
          </a:xfrm>
          <a:prstGeom prst="rect">
            <a:avLst/>
          </a:prstGeom>
        </p:spPr>
      </p:pic>
      <p:pic>
        <p:nvPicPr>
          <p:cNvPr id="23" name="Graphic 22">
            <a:extLst>
              <a:ext uri="{FF2B5EF4-FFF2-40B4-BE49-F238E27FC236}">
                <a16:creationId xmlns:a16="http://schemas.microsoft.com/office/drawing/2014/main" id="{F390F79C-2524-477E-B687-76334F6DB8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11950" y="4036272"/>
            <a:ext cx="171450" cy="171450"/>
          </a:xfrm>
          <a:prstGeom prst="rect">
            <a:avLst/>
          </a:prstGeom>
        </p:spPr>
      </p:pic>
      <p:pic>
        <p:nvPicPr>
          <p:cNvPr id="24" name="Graphic 23">
            <a:extLst>
              <a:ext uri="{FF2B5EF4-FFF2-40B4-BE49-F238E27FC236}">
                <a16:creationId xmlns:a16="http://schemas.microsoft.com/office/drawing/2014/main" id="{C63A6BC0-E639-4231-9F13-3D35DA2A25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11950" y="5081811"/>
            <a:ext cx="171450" cy="171450"/>
          </a:xfrm>
          <a:prstGeom prst="rect">
            <a:avLst/>
          </a:prstGeom>
        </p:spPr>
      </p:pic>
      <p:sp>
        <p:nvSpPr>
          <p:cNvPr id="27" name="Title 1">
            <a:extLst>
              <a:ext uri="{FF2B5EF4-FFF2-40B4-BE49-F238E27FC236}">
                <a16:creationId xmlns:a16="http://schemas.microsoft.com/office/drawing/2014/main" id="{8943F467-4A6C-4FCB-B519-48FD1E9F3964}"/>
              </a:ext>
            </a:extLst>
          </p:cNvPr>
          <p:cNvSpPr txBox="1">
            <a:spLocks/>
          </p:cNvSpPr>
          <p:nvPr userDrawn="1"/>
        </p:nvSpPr>
        <p:spPr>
          <a:xfrm>
            <a:off x="6883400" y="4000372"/>
            <a:ext cx="4389564" cy="247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28" name="Title 1">
            <a:extLst>
              <a:ext uri="{FF2B5EF4-FFF2-40B4-BE49-F238E27FC236}">
                <a16:creationId xmlns:a16="http://schemas.microsoft.com/office/drawing/2014/main" id="{4B0C9C43-9B0D-45D6-AC99-1505033BCD2C}"/>
              </a:ext>
            </a:extLst>
          </p:cNvPr>
          <p:cNvSpPr txBox="1">
            <a:spLocks/>
          </p:cNvSpPr>
          <p:nvPr userDrawn="1"/>
        </p:nvSpPr>
        <p:spPr>
          <a:xfrm>
            <a:off x="6883400" y="5042867"/>
            <a:ext cx="4389564" cy="247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30" name="Text Placeholder 3">
            <a:extLst>
              <a:ext uri="{FF2B5EF4-FFF2-40B4-BE49-F238E27FC236}">
                <a16:creationId xmlns:a16="http://schemas.microsoft.com/office/drawing/2014/main" id="{67BA7FD1-E630-4AB5-8894-68E698BC0E32}"/>
              </a:ext>
            </a:extLst>
          </p:cNvPr>
          <p:cNvSpPr>
            <a:spLocks noGrp="1"/>
          </p:cNvSpPr>
          <p:nvPr>
            <p:ph type="body" sz="half" idx="2"/>
          </p:nvPr>
        </p:nvSpPr>
        <p:spPr>
          <a:xfrm>
            <a:off x="6642894" y="1809750"/>
            <a:ext cx="4951412" cy="812598"/>
          </a:xfrm>
        </p:spPr>
        <p:txBody>
          <a:bodyPr>
            <a:normAutofit/>
          </a:bodyPr>
          <a:lstStyle>
            <a:lvl1pPr marL="0" indent="0">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0181172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8F7CEE-5A99-490F-9D74-4D54AF6CB71A}"/>
              </a:ext>
            </a:extLst>
          </p:cNvPr>
          <p:cNvSpPr/>
          <p:nvPr userDrawn="1"/>
        </p:nvSpPr>
        <p:spPr>
          <a:xfrm>
            <a:off x="0" y="-7849"/>
            <a:ext cx="12192000" cy="6220275"/>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7A5EBD70-E653-495B-A624-3261EE8708B9}"/>
              </a:ext>
            </a:extLst>
          </p:cNvPr>
          <p:cNvGrpSpPr/>
          <p:nvPr userDrawn="1"/>
        </p:nvGrpSpPr>
        <p:grpSpPr>
          <a:xfrm>
            <a:off x="838200" y="1053829"/>
            <a:ext cx="10503151" cy="4393483"/>
            <a:chOff x="838200" y="1053829"/>
            <a:chExt cx="10503151" cy="4393483"/>
          </a:xfrm>
        </p:grpSpPr>
        <p:pic>
          <p:nvPicPr>
            <p:cNvPr id="4" name="Graphic 3">
              <a:extLst>
                <a:ext uri="{FF2B5EF4-FFF2-40B4-BE49-F238E27FC236}">
                  <a16:creationId xmlns:a16="http://schemas.microsoft.com/office/drawing/2014/main" id="{EE0C0AF2-B1E5-459A-A6C5-60FD4AD7FC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1057753"/>
              <a:ext cx="10503151" cy="4389559"/>
            </a:xfrm>
            <a:prstGeom prst="rect">
              <a:avLst/>
            </a:prstGeom>
          </p:spPr>
        </p:pic>
        <p:pic>
          <p:nvPicPr>
            <p:cNvPr id="6" name="Graphic 5">
              <a:extLst>
                <a:ext uri="{FF2B5EF4-FFF2-40B4-BE49-F238E27FC236}">
                  <a16:creationId xmlns:a16="http://schemas.microsoft.com/office/drawing/2014/main" id="{81E74D91-6C63-43EA-A553-E9E802DD2E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75930" y="1053829"/>
              <a:ext cx="9828265" cy="181388"/>
            </a:xfrm>
            <a:prstGeom prst="rect">
              <a:avLst/>
            </a:prstGeom>
          </p:spPr>
        </p:pic>
      </p:grpSp>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1191124" y="1410688"/>
            <a:ext cx="9813069" cy="616272"/>
          </a:xfrm>
        </p:spPr>
        <p:txBody>
          <a:bodyPr>
            <a:noAutofit/>
          </a:bodyPr>
          <a:lstStyle>
            <a:lvl1pPr>
              <a:defRPr sz="1600" b="1"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4952846A-D208-4F93-92B2-B7784B8D950A}"/>
              </a:ext>
            </a:extLst>
          </p:cNvPr>
          <p:cNvPicPr>
            <a:picLocks noChangeAspect="1"/>
          </p:cNvPicPr>
          <p:nvPr userDrawn="1"/>
        </p:nvPicPr>
        <p:blipFill>
          <a:blip r:embed="rId6">
            <a:alphaModFix amt="5000"/>
          </a:blip>
          <a:stretch>
            <a:fillRect/>
          </a:stretch>
        </p:blipFill>
        <p:spPr>
          <a:xfrm>
            <a:off x="-2790345" y="698565"/>
            <a:ext cx="5580689" cy="5350162"/>
          </a:xfrm>
          <a:prstGeom prst="rect">
            <a:avLst/>
          </a:prstGeom>
        </p:spPr>
      </p:pic>
      <p:sp>
        <p:nvSpPr>
          <p:cNvPr id="17" name="Title 1">
            <a:extLst>
              <a:ext uri="{FF2B5EF4-FFF2-40B4-BE49-F238E27FC236}">
                <a16:creationId xmlns:a16="http://schemas.microsoft.com/office/drawing/2014/main" id="{5CF4B6DA-CA7F-47A5-85D9-E2D0905B5B7B}"/>
              </a:ext>
            </a:extLst>
          </p:cNvPr>
          <p:cNvSpPr txBox="1">
            <a:spLocks/>
          </p:cNvSpPr>
          <p:nvPr userDrawn="1"/>
        </p:nvSpPr>
        <p:spPr>
          <a:xfrm>
            <a:off x="6883400" y="2901049"/>
            <a:ext cx="4470400" cy="428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endParaRPr lang="en-US" sz="1600" dirty="0"/>
          </a:p>
        </p:txBody>
      </p:sp>
      <p:sp>
        <p:nvSpPr>
          <p:cNvPr id="18" name="Content Placeholder 2">
            <a:extLst>
              <a:ext uri="{FF2B5EF4-FFF2-40B4-BE49-F238E27FC236}">
                <a16:creationId xmlns:a16="http://schemas.microsoft.com/office/drawing/2014/main" id="{EB67BD70-1E0C-44DD-8EAF-29D578B14E50}"/>
              </a:ext>
            </a:extLst>
          </p:cNvPr>
          <p:cNvSpPr>
            <a:spLocks noGrp="1"/>
          </p:cNvSpPr>
          <p:nvPr>
            <p:ph idx="13" hasCustomPrompt="1"/>
          </p:nvPr>
        </p:nvSpPr>
        <p:spPr>
          <a:xfrm>
            <a:off x="1191125" y="2088947"/>
            <a:ext cx="9813070" cy="3154135"/>
          </a:xfrm>
        </p:spPr>
        <p:txBody>
          <a:bodyPr>
            <a:normAutofit/>
          </a:bodyPr>
          <a:lstStyle>
            <a:lvl1pPr marL="0" indent="0">
              <a:buNone/>
              <a:defRPr sz="1100">
                <a:solidFill>
                  <a:schemeClr val="tx1">
                    <a:lumMod val="85000"/>
                    <a:lumOff val="15000"/>
                  </a:schemeClr>
                </a:solidFill>
                <a:latin typeface="Perpetua" panose="02020502060401020303" pitchFamily="18" charset="0"/>
              </a:defRPr>
            </a:lvl1pPr>
            <a:lvl2pPr>
              <a:defRPr>
                <a:solidFill>
                  <a:schemeClr val="bg1">
                    <a:lumMod val="95000"/>
                  </a:schemeClr>
                </a:solidFill>
                <a:latin typeface="Perpetua" panose="02020502060401020303" pitchFamily="18" charset="0"/>
              </a:defRPr>
            </a:lvl2pPr>
            <a:lvl3pPr>
              <a:defRPr>
                <a:solidFill>
                  <a:schemeClr val="bg1">
                    <a:lumMod val="95000"/>
                  </a:schemeClr>
                </a:solidFill>
                <a:latin typeface="Perpetua" panose="02020502060401020303" pitchFamily="18" charset="0"/>
              </a:defRPr>
            </a:lvl3pPr>
            <a:lvl4pPr>
              <a:defRPr>
                <a:solidFill>
                  <a:schemeClr val="bg1">
                    <a:lumMod val="95000"/>
                  </a:schemeClr>
                </a:solidFill>
                <a:latin typeface="Perpetua" panose="02020502060401020303" pitchFamily="18" charset="0"/>
              </a:defRPr>
            </a:lvl4pPr>
            <a:lvl5pPr>
              <a:defRPr>
                <a:solidFill>
                  <a:schemeClr val="bg1">
                    <a:lumMod val="95000"/>
                  </a:schemeClr>
                </a:solidFill>
                <a:latin typeface="Perpetua" panose="02020502060401020303" pitchFamily="18"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a:t>
            </a:r>
          </a:p>
        </p:txBody>
      </p:sp>
      <p:sp>
        <p:nvSpPr>
          <p:cNvPr id="21" name="Title 1">
            <a:extLst>
              <a:ext uri="{FF2B5EF4-FFF2-40B4-BE49-F238E27FC236}">
                <a16:creationId xmlns:a16="http://schemas.microsoft.com/office/drawing/2014/main" id="{569A613B-4589-41FD-95BE-F11C0CEE6AC4}"/>
              </a:ext>
            </a:extLst>
          </p:cNvPr>
          <p:cNvSpPr txBox="1">
            <a:spLocks/>
          </p:cNvSpPr>
          <p:nvPr userDrawn="1"/>
        </p:nvSpPr>
        <p:spPr>
          <a:xfrm>
            <a:off x="6883400" y="4942417"/>
            <a:ext cx="4470400" cy="428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endParaRPr lang="en-US" sz="1600" dirty="0"/>
          </a:p>
        </p:txBody>
      </p:sp>
    </p:spTree>
    <p:extLst>
      <p:ext uri="{BB962C8B-B14F-4D97-AF65-F5344CB8AC3E}">
        <p14:creationId xmlns:p14="http://schemas.microsoft.com/office/powerpoint/2010/main" val="66399061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1AE66F-55AC-4915-82A1-AF76A16C66FB}"/>
              </a:ext>
            </a:extLst>
          </p:cNvPr>
          <p:cNvSpPr/>
          <p:nvPr userDrawn="1"/>
        </p:nvSpPr>
        <p:spPr>
          <a:xfrm>
            <a:off x="0" y="0"/>
            <a:ext cx="12192000" cy="6212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F92732-5F25-4282-AD8F-7B2A2A620414}"/>
              </a:ext>
            </a:extLst>
          </p:cNvPr>
          <p:cNvSpPr>
            <a:spLocks noGrp="1"/>
          </p:cNvSpPr>
          <p:nvPr>
            <p:ph type="ctrTitle"/>
          </p:nvPr>
        </p:nvSpPr>
        <p:spPr>
          <a:xfrm>
            <a:off x="804515" y="1122363"/>
            <a:ext cx="9863485" cy="2133599"/>
          </a:xfrm>
        </p:spPr>
        <p:txBody>
          <a:bodyPr anchor="b">
            <a:normAutofit/>
          </a:bodyPr>
          <a:lstStyle>
            <a:lvl1pPr algn="l">
              <a:defRPr sz="4800" b="1" cap="all" baseline="0">
                <a:solidFill>
                  <a:srgbClr val="1D3064"/>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
        <p:nvSpPr>
          <p:cNvPr id="3" name="Subtitle 2">
            <a:extLst>
              <a:ext uri="{FF2B5EF4-FFF2-40B4-BE49-F238E27FC236}">
                <a16:creationId xmlns:a16="http://schemas.microsoft.com/office/drawing/2014/main" id="{FA6E0D51-4FC7-4CA0-B676-C4355CA0DDA3}"/>
              </a:ext>
            </a:extLst>
          </p:cNvPr>
          <p:cNvSpPr>
            <a:spLocks noGrp="1"/>
          </p:cNvSpPr>
          <p:nvPr>
            <p:ph type="subTitle" idx="1"/>
          </p:nvPr>
        </p:nvSpPr>
        <p:spPr>
          <a:xfrm>
            <a:off x="804515" y="3255962"/>
            <a:ext cx="9863485" cy="723759"/>
          </a:xfrm>
        </p:spPr>
        <p:txBody>
          <a:bodyPr>
            <a:normAutofit/>
          </a:bodyPr>
          <a:lstStyle>
            <a:lvl1pPr marL="0" indent="0" algn="l">
              <a:buNone/>
              <a:defRPr sz="2800">
                <a:solidFill>
                  <a:srgbClr val="C43332"/>
                </a:solidFill>
                <a:latin typeface="Perpetua" panose="02020502060401020303" pitchFamily="18"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8" name="Picture 47">
            <a:extLst>
              <a:ext uri="{FF2B5EF4-FFF2-40B4-BE49-F238E27FC236}">
                <a16:creationId xmlns:a16="http://schemas.microsoft.com/office/drawing/2014/main" id="{800EABE5-A33A-4D26-91C5-DB8D0072400D}"/>
              </a:ext>
            </a:extLst>
          </p:cNvPr>
          <p:cNvPicPr>
            <a:picLocks noChangeAspect="1"/>
          </p:cNvPicPr>
          <p:nvPr userDrawn="1"/>
        </p:nvPicPr>
        <p:blipFill>
          <a:blip r:embed="rId2">
            <a:alphaModFix amt="5000"/>
            <a:lum bright="-40000" contrast="-40000"/>
          </a:blip>
          <a:stretch>
            <a:fillRect/>
          </a:stretch>
        </p:blipFill>
        <p:spPr>
          <a:xfrm>
            <a:off x="7697872" y="476637"/>
            <a:ext cx="5200268" cy="4985455"/>
          </a:xfrm>
          <a:prstGeom prst="rect">
            <a:avLst/>
          </a:prstGeom>
        </p:spPr>
      </p:pic>
    </p:spTree>
    <p:extLst>
      <p:ext uri="{BB962C8B-B14F-4D97-AF65-F5344CB8AC3E}">
        <p14:creationId xmlns:p14="http://schemas.microsoft.com/office/powerpoint/2010/main" val="72354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452A22-4C89-4F22-AD0E-9C4DAB498076}"/>
              </a:ext>
            </a:extLst>
          </p:cNvPr>
          <p:cNvSpPr/>
          <p:nvPr userDrawn="1"/>
        </p:nvSpPr>
        <p:spPr>
          <a:xfrm>
            <a:off x="0" y="2335056"/>
            <a:ext cx="12192000" cy="3877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26368AFF-3B7C-450D-8394-F1506B28F17C}"/>
              </a:ext>
            </a:extLst>
          </p:cNvPr>
          <p:cNvPicPr>
            <a:picLocks noChangeAspect="1"/>
          </p:cNvPicPr>
          <p:nvPr userDrawn="1"/>
        </p:nvPicPr>
        <p:blipFill rotWithShape="1">
          <a:blip r:embed="rId2" cstate="print">
            <a:alphaModFix amt="5000"/>
            <a:lum bright="-40000" contrast="-40000"/>
            <a:extLst>
              <a:ext uri="{28A0092B-C50C-407E-A947-70E740481C1C}">
                <a14:useLocalDpi xmlns:a14="http://schemas.microsoft.com/office/drawing/2010/main"/>
              </a:ext>
            </a:extLst>
          </a:blip>
          <a:srcRect b="26798"/>
          <a:stretch/>
        </p:blipFill>
        <p:spPr>
          <a:xfrm>
            <a:off x="8804684" y="2562947"/>
            <a:ext cx="5200268" cy="3649479"/>
          </a:xfrm>
          <a:prstGeom prst="rect">
            <a:avLst/>
          </a:prstGeom>
        </p:spPr>
      </p:pic>
      <p:sp>
        <p:nvSpPr>
          <p:cNvPr id="2" name="Title 1">
            <a:extLst>
              <a:ext uri="{FF2B5EF4-FFF2-40B4-BE49-F238E27FC236}">
                <a16:creationId xmlns:a16="http://schemas.microsoft.com/office/drawing/2014/main" id="{A575FB1D-0507-4E3E-92F2-F3B911566AD7}"/>
              </a:ext>
            </a:extLst>
          </p:cNvPr>
          <p:cNvSpPr>
            <a:spLocks noGrp="1"/>
          </p:cNvSpPr>
          <p:nvPr>
            <p:ph type="title"/>
          </p:nvPr>
        </p:nvSpPr>
        <p:spPr>
          <a:xfrm>
            <a:off x="838200" y="2503171"/>
            <a:ext cx="10515600" cy="895030"/>
          </a:xfrm>
        </p:spPr>
        <p:txBody>
          <a:bodyPr>
            <a:normAutofit/>
          </a:bodyPr>
          <a:lstStyle>
            <a:lvl1pPr>
              <a:defRPr sz="3600" b="1">
                <a:solidFill>
                  <a:srgbClr val="1D3064"/>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17" name="Text Placeholder 3">
            <a:extLst>
              <a:ext uri="{FF2B5EF4-FFF2-40B4-BE49-F238E27FC236}">
                <a16:creationId xmlns:a16="http://schemas.microsoft.com/office/drawing/2014/main" id="{D42EACAA-0620-44E2-BEC3-F9F8B7A475EE}"/>
              </a:ext>
            </a:extLst>
          </p:cNvPr>
          <p:cNvSpPr>
            <a:spLocks noGrp="1"/>
          </p:cNvSpPr>
          <p:nvPr>
            <p:ph type="body" sz="half" idx="2"/>
          </p:nvPr>
        </p:nvSpPr>
        <p:spPr>
          <a:xfrm>
            <a:off x="839788" y="3564572"/>
            <a:ext cx="10514012" cy="2304416"/>
          </a:xfrm>
        </p:spPr>
        <p:txBody>
          <a:bodyPr>
            <a:normAutofit/>
          </a:bodyPr>
          <a:lstStyle>
            <a:lvl1pPr marL="0" indent="0">
              <a:buNone/>
              <a:defRPr sz="18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1069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heme" Target="../theme/theme3.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1E310-7491-48E6-94F9-2311AB2ED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462B305A-D351-46C9-B34D-F6D23505F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9A24990-77DA-447F-A2EA-49A83D395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DFCEF-6DDA-413B-9BB4-C7567AA2FC48}" type="slidenum">
              <a:rPr lang="en-US" smtClean="0"/>
              <a:t>‹#›</a:t>
            </a:fld>
            <a:endParaRPr lang="en-US" dirty="0"/>
          </a:p>
        </p:txBody>
      </p:sp>
      <p:sp>
        <p:nvSpPr>
          <p:cNvPr id="7" name="Rectangle 6">
            <a:extLst>
              <a:ext uri="{FF2B5EF4-FFF2-40B4-BE49-F238E27FC236}">
                <a16:creationId xmlns:a16="http://schemas.microsoft.com/office/drawing/2014/main" id="{89A2D6E4-A519-4B8C-9224-76E68B889257}"/>
              </a:ext>
            </a:extLst>
          </p:cNvPr>
          <p:cNvSpPr/>
          <p:nvPr userDrawn="1"/>
        </p:nvSpPr>
        <p:spPr>
          <a:xfrm>
            <a:off x="8361680" y="6212840"/>
            <a:ext cx="2992120" cy="645160"/>
          </a:xfrm>
          <a:prstGeom prst="rect">
            <a:avLst/>
          </a:prstGeom>
          <a:solidFill>
            <a:srgbClr val="1D3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74ADADFA-03E3-4212-ABFB-8EB4D763EB85}"/>
              </a:ext>
            </a:extLst>
          </p:cNvPr>
          <p:cNvSpPr txBox="1">
            <a:spLocks/>
          </p:cNvSpPr>
          <p:nvPr userDrawn="1"/>
        </p:nvSpPr>
        <p:spPr>
          <a:xfrm>
            <a:off x="11514667" y="6356350"/>
            <a:ext cx="474131" cy="391583"/>
          </a:xfrm>
          <a:prstGeom prst="rect">
            <a:avLst/>
          </a:prstGeom>
        </p:spPr>
        <p:txBody>
          <a:bodyPr/>
          <a:lstStyle>
            <a:defPPr>
              <a:defRPr lang="en-US"/>
            </a:defPPr>
            <a:lvl1pPr marL="0" algn="l" defTabSz="914400" rtl="0" eaLnBrk="1" latinLnBrk="0" hangingPunct="1">
              <a:defRPr sz="1400" b="1" kern="1200">
                <a:solidFill>
                  <a:srgbClr val="1D3064"/>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1DFCEF-6DDA-413B-9BB4-C7567AA2FC48}" type="slidenum">
              <a:rPr lang="en-US" sz="1800" smtClean="0">
                <a:solidFill>
                  <a:srgbClr val="FF0000"/>
                </a:solidFill>
              </a:rPr>
              <a:pPr/>
              <a:t>‹#›</a:t>
            </a:fld>
            <a:endParaRPr lang="en-US" dirty="0">
              <a:solidFill>
                <a:srgbClr val="FF0000"/>
              </a:solidFill>
            </a:endParaRPr>
          </a:p>
        </p:txBody>
      </p:sp>
      <p:sp>
        <p:nvSpPr>
          <p:cNvPr id="8" name="Footer Placeholder 4">
            <a:extLst>
              <a:ext uri="{FF2B5EF4-FFF2-40B4-BE49-F238E27FC236}">
                <a16:creationId xmlns:a16="http://schemas.microsoft.com/office/drawing/2014/main" id="{2DC77670-7C4B-433E-88C3-D9DA652E06F1}"/>
              </a:ext>
            </a:extLst>
          </p:cNvPr>
          <p:cNvSpPr txBox="1">
            <a:spLocks/>
          </p:cNvSpPr>
          <p:nvPr userDrawn="1"/>
        </p:nvSpPr>
        <p:spPr>
          <a:xfrm>
            <a:off x="8361679" y="6356350"/>
            <a:ext cx="2992119" cy="365125"/>
          </a:xfrm>
          <a:prstGeom prst="rect">
            <a:avLst/>
          </a:prstGeom>
        </p:spPr>
        <p:txBody>
          <a:bodyPr/>
          <a:lstStyle>
            <a:defPPr>
              <a:defRPr lang="en-US"/>
            </a:defPPr>
            <a:lvl1pPr marL="0" algn="r" defTabSz="914400" rtl="0" eaLnBrk="1" latinLnBrk="0" hangingPunct="1">
              <a:defRPr sz="1600" kern="1200" cap="small" baseline="0">
                <a:solidFill>
                  <a:schemeClr val="bg1"/>
                </a:solidFill>
                <a:latin typeface="Perpetua" panose="02020502060401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Texas Health Services Authority</a:t>
            </a:r>
          </a:p>
        </p:txBody>
      </p:sp>
      <p:pic>
        <p:nvPicPr>
          <p:cNvPr id="11" name="Picture 10" descr="Logo&#10;&#10;Description automatically generated">
            <a:extLst>
              <a:ext uri="{FF2B5EF4-FFF2-40B4-BE49-F238E27FC236}">
                <a16:creationId xmlns:a16="http://schemas.microsoft.com/office/drawing/2014/main" id="{8E3DE7EC-46D6-41AF-8F41-60A6098A64DE}"/>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8200" y="6288241"/>
            <a:ext cx="1046285" cy="462780"/>
          </a:xfrm>
          <a:prstGeom prst="rect">
            <a:avLst/>
          </a:prstGeom>
        </p:spPr>
      </p:pic>
    </p:spTree>
    <p:extLst>
      <p:ext uri="{BB962C8B-B14F-4D97-AF65-F5344CB8AC3E}">
        <p14:creationId xmlns:p14="http://schemas.microsoft.com/office/powerpoint/2010/main" val="40924782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b="1"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95000"/>
            </a:schemeClr>
          </a:solidFill>
          <a:latin typeface="Perpetua" panose="02020502060401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Perpetua" panose="02020502060401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Perpetua" panose="02020502060401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Perpetua" panose="02020502060401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Perpetua" panose="02020502060401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1E310-7491-48E6-94F9-2311AB2ED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462B305A-D351-46C9-B34D-F6D23505F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9A24990-77DA-447F-A2EA-49A83D395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DFCEF-6DDA-413B-9BB4-C7567AA2FC48}" type="slidenum">
              <a:rPr lang="en-US" smtClean="0"/>
              <a:t>‹#›</a:t>
            </a:fld>
            <a:endParaRPr lang="en-US" dirty="0"/>
          </a:p>
        </p:txBody>
      </p:sp>
      <p:sp>
        <p:nvSpPr>
          <p:cNvPr id="7" name="Rectangle 6">
            <a:extLst>
              <a:ext uri="{FF2B5EF4-FFF2-40B4-BE49-F238E27FC236}">
                <a16:creationId xmlns:a16="http://schemas.microsoft.com/office/drawing/2014/main" id="{89A2D6E4-A519-4B8C-9224-76E68B889257}"/>
              </a:ext>
            </a:extLst>
          </p:cNvPr>
          <p:cNvSpPr/>
          <p:nvPr userDrawn="1"/>
        </p:nvSpPr>
        <p:spPr>
          <a:xfrm>
            <a:off x="8361680" y="6212840"/>
            <a:ext cx="2992120" cy="645160"/>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74ADADFA-03E3-4212-ABFB-8EB4D763EB85}"/>
              </a:ext>
            </a:extLst>
          </p:cNvPr>
          <p:cNvSpPr txBox="1">
            <a:spLocks/>
          </p:cNvSpPr>
          <p:nvPr userDrawn="1"/>
        </p:nvSpPr>
        <p:spPr>
          <a:xfrm>
            <a:off x="11514667" y="6356350"/>
            <a:ext cx="474131" cy="391583"/>
          </a:xfrm>
          <a:prstGeom prst="rect">
            <a:avLst/>
          </a:prstGeom>
        </p:spPr>
        <p:txBody>
          <a:bodyPr/>
          <a:lstStyle>
            <a:defPPr>
              <a:defRPr lang="en-US"/>
            </a:defPPr>
            <a:lvl1pPr marL="0" algn="l" defTabSz="914400" rtl="0" eaLnBrk="1" latinLnBrk="0" hangingPunct="1">
              <a:defRPr sz="1400" b="1" kern="1200">
                <a:solidFill>
                  <a:srgbClr val="1D3064"/>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1DFCEF-6DDA-413B-9BB4-C7567AA2FC48}" type="slidenum">
              <a:rPr lang="en-US" sz="1800" smtClean="0">
                <a:solidFill>
                  <a:srgbClr val="1D3064"/>
                </a:solidFill>
              </a:rPr>
              <a:pPr/>
              <a:t>‹#›</a:t>
            </a:fld>
            <a:endParaRPr lang="en-US" dirty="0">
              <a:solidFill>
                <a:srgbClr val="1D3064"/>
              </a:solidFill>
            </a:endParaRPr>
          </a:p>
        </p:txBody>
      </p:sp>
      <p:sp>
        <p:nvSpPr>
          <p:cNvPr id="8" name="Footer Placeholder 4">
            <a:extLst>
              <a:ext uri="{FF2B5EF4-FFF2-40B4-BE49-F238E27FC236}">
                <a16:creationId xmlns:a16="http://schemas.microsoft.com/office/drawing/2014/main" id="{2DC77670-7C4B-433E-88C3-D9DA652E06F1}"/>
              </a:ext>
            </a:extLst>
          </p:cNvPr>
          <p:cNvSpPr txBox="1">
            <a:spLocks/>
          </p:cNvSpPr>
          <p:nvPr userDrawn="1"/>
        </p:nvSpPr>
        <p:spPr>
          <a:xfrm>
            <a:off x="8361679" y="6356350"/>
            <a:ext cx="2992119" cy="365125"/>
          </a:xfrm>
          <a:prstGeom prst="rect">
            <a:avLst/>
          </a:prstGeom>
        </p:spPr>
        <p:txBody>
          <a:bodyPr/>
          <a:lstStyle>
            <a:defPPr>
              <a:defRPr lang="en-US"/>
            </a:defPPr>
            <a:lvl1pPr marL="0" algn="r" defTabSz="914400" rtl="0" eaLnBrk="1" latinLnBrk="0" hangingPunct="1">
              <a:defRPr sz="1600" kern="1200" cap="small" baseline="0">
                <a:solidFill>
                  <a:schemeClr val="bg1"/>
                </a:solidFill>
                <a:latin typeface="Perpetua" panose="02020502060401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Texas Health Services Authority</a:t>
            </a:r>
          </a:p>
        </p:txBody>
      </p:sp>
      <p:pic>
        <p:nvPicPr>
          <p:cNvPr id="10" name="Picture 9" descr="Logo&#10;&#10;Description automatically generated">
            <a:extLst>
              <a:ext uri="{FF2B5EF4-FFF2-40B4-BE49-F238E27FC236}">
                <a16:creationId xmlns:a16="http://schemas.microsoft.com/office/drawing/2014/main" id="{08B7E432-9736-4C58-A61B-A946FDE99F6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8200" y="6288241"/>
            <a:ext cx="1046285" cy="462780"/>
          </a:xfrm>
          <a:prstGeom prst="rect">
            <a:avLst/>
          </a:prstGeom>
        </p:spPr>
      </p:pic>
    </p:spTree>
    <p:extLst>
      <p:ext uri="{BB962C8B-B14F-4D97-AF65-F5344CB8AC3E}">
        <p14:creationId xmlns:p14="http://schemas.microsoft.com/office/powerpoint/2010/main" val="29752700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b="1" kern="1200">
          <a:solidFill>
            <a:srgbClr val="1D3064"/>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ln>
            <a:noFill/>
          </a:ln>
          <a:solidFill>
            <a:schemeClr val="tx1">
              <a:lumMod val="85000"/>
              <a:lumOff val="15000"/>
            </a:schemeClr>
          </a:solidFill>
          <a:latin typeface="Perpetua" panose="02020502060401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tx1">
              <a:lumMod val="85000"/>
              <a:lumOff val="15000"/>
            </a:schemeClr>
          </a:solidFill>
          <a:latin typeface="Perpetua" panose="02020502060401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tx1">
              <a:lumMod val="85000"/>
              <a:lumOff val="15000"/>
            </a:schemeClr>
          </a:solidFill>
          <a:latin typeface="Perpetua" panose="02020502060401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tx1">
              <a:lumMod val="85000"/>
              <a:lumOff val="15000"/>
            </a:schemeClr>
          </a:solidFill>
          <a:latin typeface="Perpetua" panose="02020502060401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tx1">
              <a:lumMod val="85000"/>
              <a:lumOff val="15000"/>
            </a:schemeClr>
          </a:solidFill>
          <a:latin typeface="Perpetua" panose="02020502060401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17888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Lst>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statutes.capitol.texas.gov/Docs/HS/htm/HS.182.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hyperlink" Target="https://www.ajmc.com/authors/jared-kaltwasser"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ajmc.com/view/after-hospital-discharge-slow-home-health-care-initiation-increases-risk-of-rehospitalization" TargetMode="External"/><Relationship Id="rId5" Type="http://schemas.openxmlformats.org/officeDocument/2006/relationships/hyperlink" Target="https://www.jamda.com/article/S1525-8610(22)00504-7/fulltext" TargetMode="External"/><Relationship Id="rId4" Type="http://schemas.openxmlformats.org/officeDocument/2006/relationships/hyperlink" Target="https://www.ajmc.com/compendium/at-home-assessmen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healthdata.dshs.texas.gov/dashboard/hospitals/texas-hospital-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3EF32E-5E48-4B5E-BEF9-E66F93882C8A}"/>
              </a:ext>
            </a:extLst>
          </p:cNvPr>
          <p:cNvSpPr/>
          <p:nvPr/>
        </p:nvSpPr>
        <p:spPr>
          <a:xfrm>
            <a:off x="3443290" y="2500248"/>
            <a:ext cx="704849" cy="55018"/>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6B91B06-AC63-47D4-8416-8988E847C013}"/>
              </a:ext>
            </a:extLst>
          </p:cNvPr>
          <p:cNvGrpSpPr/>
          <p:nvPr/>
        </p:nvGrpSpPr>
        <p:grpSpPr>
          <a:xfrm>
            <a:off x="1524000" y="785812"/>
            <a:ext cx="9144000" cy="1824038"/>
            <a:chOff x="0" y="-95250"/>
            <a:chExt cx="12192000" cy="2432050"/>
          </a:xfrm>
        </p:grpSpPr>
        <p:pic>
          <p:nvPicPr>
            <p:cNvPr id="9" name="Picture 8" descr="A picture containing person, indoor, hospital room, room&#10;&#10;Description automatically generated">
              <a:extLst>
                <a:ext uri="{FF2B5EF4-FFF2-40B4-BE49-F238E27FC236}">
                  <a16:creationId xmlns:a16="http://schemas.microsoft.com/office/drawing/2014/main" id="{29E07D09-63EF-4384-88BE-0276AB609B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95250"/>
              <a:ext cx="12192000" cy="2432050"/>
            </a:xfrm>
            <a:prstGeom prst="rect">
              <a:avLst/>
            </a:prstGeom>
          </p:spPr>
        </p:pic>
        <p:sp>
          <p:nvSpPr>
            <p:cNvPr id="10" name="Rectangle 9">
              <a:extLst>
                <a:ext uri="{FF2B5EF4-FFF2-40B4-BE49-F238E27FC236}">
                  <a16:creationId xmlns:a16="http://schemas.microsoft.com/office/drawing/2014/main" id="{A305B9AC-0761-4555-9D71-C52F65FACA48}"/>
                </a:ext>
              </a:extLst>
            </p:cNvPr>
            <p:cNvSpPr/>
            <p:nvPr/>
          </p:nvSpPr>
          <p:spPr>
            <a:xfrm>
              <a:off x="2559051" y="2190663"/>
              <a:ext cx="939799" cy="73357"/>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person, hospital room, gown, room&#10;&#10;Description automatically generated">
              <a:extLst>
                <a:ext uri="{FF2B5EF4-FFF2-40B4-BE49-F238E27FC236}">
                  <a16:creationId xmlns:a16="http://schemas.microsoft.com/office/drawing/2014/main" id="{85DC8169-3EEA-4A54-8094-5EA2B662801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667" y="18613"/>
              <a:ext cx="3328082" cy="2167834"/>
            </a:xfrm>
            <a:prstGeom prst="rect">
              <a:avLst/>
            </a:prstGeom>
            <a:effectLst>
              <a:outerShdw blurRad="63500" sx="102000" sy="102000" algn="ctr" rotWithShape="0">
                <a:prstClr val="black">
                  <a:alpha val="5000"/>
                </a:prstClr>
              </a:outerShdw>
            </a:effectLst>
          </p:spPr>
        </p:pic>
        <p:sp>
          <p:nvSpPr>
            <p:cNvPr id="12" name="Rectangle 11">
              <a:extLst>
                <a:ext uri="{FF2B5EF4-FFF2-40B4-BE49-F238E27FC236}">
                  <a16:creationId xmlns:a16="http://schemas.microsoft.com/office/drawing/2014/main" id="{AAF27410-6F3B-44FE-9D99-B37AE8BA50EB}"/>
                </a:ext>
              </a:extLst>
            </p:cNvPr>
            <p:cNvSpPr/>
            <p:nvPr/>
          </p:nvSpPr>
          <p:spPr>
            <a:xfrm>
              <a:off x="0" y="-29692"/>
              <a:ext cx="1117596" cy="97260"/>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3B8F1E44-0471-FE48-A7D1-D5875BCA6F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634" y="2992232"/>
            <a:ext cx="4688732" cy="1472579"/>
          </a:xfrm>
          <a:prstGeom prst="rect">
            <a:avLst/>
          </a:prstGeom>
        </p:spPr>
      </p:pic>
      <p:sp>
        <p:nvSpPr>
          <p:cNvPr id="14" name="Title 1"/>
          <p:cNvSpPr txBox="1">
            <a:spLocks/>
          </p:cNvSpPr>
          <p:nvPr/>
        </p:nvSpPr>
        <p:spPr bwMode="auto">
          <a:xfrm>
            <a:off x="543340" y="4689249"/>
            <a:ext cx="11648660" cy="161135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2D62"/>
                </a:solidFill>
                <a:latin typeface="Century Gothic" panose="020B0502020202020204" pitchFamily="34" charset="0"/>
                <a:ea typeface="+mj-ea"/>
                <a:cs typeface="+mj-cs"/>
              </a:defRPr>
            </a:lvl1pPr>
            <a:lvl2pPr algn="l" rtl="0" eaLnBrk="0" fontAlgn="base" hangingPunct="0">
              <a:lnSpc>
                <a:spcPct val="85000"/>
              </a:lnSpc>
              <a:spcBef>
                <a:spcPct val="0"/>
              </a:spcBef>
              <a:spcAft>
                <a:spcPct val="0"/>
              </a:spcAft>
              <a:defRPr sz="2800" b="1">
                <a:solidFill>
                  <a:schemeClr val="bg2"/>
                </a:solidFill>
                <a:latin typeface="Calibri" pitchFamily="34" charset="0"/>
              </a:defRPr>
            </a:lvl2pPr>
            <a:lvl3pPr algn="l" rtl="0" eaLnBrk="0" fontAlgn="base" hangingPunct="0">
              <a:lnSpc>
                <a:spcPct val="85000"/>
              </a:lnSpc>
              <a:spcBef>
                <a:spcPct val="0"/>
              </a:spcBef>
              <a:spcAft>
                <a:spcPct val="0"/>
              </a:spcAft>
              <a:defRPr sz="2800" b="1">
                <a:solidFill>
                  <a:schemeClr val="bg2"/>
                </a:solidFill>
                <a:latin typeface="Calibri" pitchFamily="34" charset="0"/>
              </a:defRPr>
            </a:lvl3pPr>
            <a:lvl4pPr algn="l" rtl="0" eaLnBrk="0" fontAlgn="base" hangingPunct="0">
              <a:lnSpc>
                <a:spcPct val="85000"/>
              </a:lnSpc>
              <a:spcBef>
                <a:spcPct val="0"/>
              </a:spcBef>
              <a:spcAft>
                <a:spcPct val="0"/>
              </a:spcAft>
              <a:defRPr sz="2800" b="1">
                <a:solidFill>
                  <a:schemeClr val="bg2"/>
                </a:solidFill>
                <a:latin typeface="Calibri" pitchFamily="34" charset="0"/>
              </a:defRPr>
            </a:lvl4pPr>
            <a:lvl5pPr algn="l" rtl="0" eaLnBrk="0" fontAlgn="base" hangingPunct="0">
              <a:lnSpc>
                <a:spcPct val="85000"/>
              </a:lnSpc>
              <a:spcBef>
                <a:spcPct val="0"/>
              </a:spcBef>
              <a:spcAft>
                <a:spcPct val="0"/>
              </a:spcAft>
              <a:defRPr sz="2800" b="1">
                <a:solidFill>
                  <a:schemeClr val="bg2"/>
                </a:solidFill>
                <a:latin typeface="Calibri" pitchFamily="34" charset="0"/>
              </a:defRPr>
            </a:lvl5pPr>
            <a:lvl6pPr marL="457200" algn="l" rtl="0" eaLnBrk="0" fontAlgn="base" hangingPunct="0">
              <a:lnSpc>
                <a:spcPct val="85000"/>
              </a:lnSpc>
              <a:spcBef>
                <a:spcPct val="0"/>
              </a:spcBef>
              <a:spcAft>
                <a:spcPct val="0"/>
              </a:spcAft>
              <a:defRPr sz="2800" b="1">
                <a:solidFill>
                  <a:schemeClr val="bg2"/>
                </a:solidFill>
                <a:latin typeface="Calibri" pitchFamily="34" charset="0"/>
              </a:defRPr>
            </a:lvl6pPr>
            <a:lvl7pPr marL="914400" algn="l" rtl="0" eaLnBrk="0" fontAlgn="base" hangingPunct="0">
              <a:lnSpc>
                <a:spcPct val="85000"/>
              </a:lnSpc>
              <a:spcBef>
                <a:spcPct val="0"/>
              </a:spcBef>
              <a:spcAft>
                <a:spcPct val="0"/>
              </a:spcAft>
              <a:defRPr sz="2800" b="1">
                <a:solidFill>
                  <a:schemeClr val="bg2"/>
                </a:solidFill>
                <a:latin typeface="Calibri" pitchFamily="34" charset="0"/>
              </a:defRPr>
            </a:lvl7pPr>
            <a:lvl8pPr marL="1371600" algn="l" rtl="0" eaLnBrk="0" fontAlgn="base" hangingPunct="0">
              <a:lnSpc>
                <a:spcPct val="85000"/>
              </a:lnSpc>
              <a:spcBef>
                <a:spcPct val="0"/>
              </a:spcBef>
              <a:spcAft>
                <a:spcPct val="0"/>
              </a:spcAft>
              <a:defRPr sz="2800" b="1">
                <a:solidFill>
                  <a:schemeClr val="bg2"/>
                </a:solidFill>
                <a:latin typeface="Calibri" pitchFamily="34" charset="0"/>
              </a:defRPr>
            </a:lvl8pPr>
            <a:lvl9pPr marL="1828800" algn="l" rtl="0" eaLnBrk="0" fontAlgn="base" hangingPunct="0">
              <a:lnSpc>
                <a:spcPct val="85000"/>
              </a:lnSpc>
              <a:spcBef>
                <a:spcPct val="0"/>
              </a:spcBef>
              <a:spcAft>
                <a:spcPct val="0"/>
              </a:spcAft>
              <a:defRPr sz="2800" b="1">
                <a:solidFill>
                  <a:schemeClr val="bg2"/>
                </a:solidFill>
                <a:latin typeface="Calibri" pitchFamily="34" charset="0"/>
              </a:defRPr>
            </a:lvl9pPr>
          </a:lstStyle>
          <a:p>
            <a:pPr marL="0" marR="0" algn="ctr">
              <a:lnSpc>
                <a:spcPts val="1200"/>
              </a:lnSpc>
              <a:spcBef>
                <a:spcPts val="0"/>
              </a:spcBef>
              <a:spcAft>
                <a:spcPts val="1000"/>
              </a:spcAft>
            </a:pPr>
            <a:r>
              <a:rPr lang="en-US" sz="2800" dirty="0">
                <a:latin typeface="Calibri" panose="020F0502020204030204" pitchFamily="34" charset="0"/>
                <a:ea typeface="Calibri" panose="020F0502020204030204" pitchFamily="34" charset="0"/>
                <a:cs typeface="Times New Roman" panose="02020603050405020304" pitchFamily="18" charset="0"/>
              </a:rPr>
              <a:t>March 2025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897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15B2C-6C3C-887E-3210-8297B3715AAB}"/>
              </a:ext>
            </a:extLst>
          </p:cNvPr>
          <p:cNvSpPr>
            <a:spLocks noGrp="1"/>
          </p:cNvSpPr>
          <p:nvPr>
            <p:ph type="title"/>
          </p:nvPr>
        </p:nvSpPr>
        <p:spPr>
          <a:xfrm>
            <a:off x="562627" y="436376"/>
            <a:ext cx="10515600" cy="895030"/>
          </a:xfrm>
        </p:spPr>
        <p:txBody>
          <a:bodyPr/>
          <a:lstStyle/>
          <a:p>
            <a:r>
              <a:rPr lang="en-US" sz="3200" cap="all" dirty="0"/>
              <a:t>Potentially Preventable Readmits (PPR)</a:t>
            </a:r>
          </a:p>
        </p:txBody>
      </p:sp>
      <p:sp>
        <p:nvSpPr>
          <p:cNvPr id="5" name="Text Placeholder 4">
            <a:extLst>
              <a:ext uri="{FF2B5EF4-FFF2-40B4-BE49-F238E27FC236}">
                <a16:creationId xmlns:a16="http://schemas.microsoft.com/office/drawing/2014/main" id="{8FDE3A14-FD11-F5BC-6845-8534C120BA2A}"/>
              </a:ext>
            </a:extLst>
          </p:cNvPr>
          <p:cNvSpPr>
            <a:spLocks noGrp="1"/>
          </p:cNvSpPr>
          <p:nvPr>
            <p:ph type="body" sz="half" idx="2"/>
          </p:nvPr>
        </p:nvSpPr>
        <p:spPr>
          <a:xfrm>
            <a:off x="264695" y="2536849"/>
            <a:ext cx="11778916" cy="3476517"/>
          </a:xfrm>
        </p:spPr>
        <p:txBody>
          <a:bodyPr>
            <a:normAutofit fontScale="92500" lnSpcReduction="10000"/>
          </a:bodyPr>
          <a:lstStyle/>
          <a:p>
            <a:pPr marL="342900" marR="72390" lvl="0" indent="-342900" algn="just">
              <a:spcBef>
                <a:spcPts val="1380"/>
              </a:spcBef>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Star provides benefits for low-income children, pregnant woman and families analysis showed PPR rates lower than target for 65.2% of HIETexas participating hospitals as compared to 49.4% of all others associated with a net positive monetary impact of $522,665. </a:t>
            </a:r>
          </a:p>
          <a:p>
            <a:pPr marL="342900" marR="72390" lvl="0" indent="-342900" algn="just">
              <a:spcBef>
                <a:spcPts val="1380"/>
              </a:spcBef>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Star + Plus provides benefits for adults who have disabilities or are age 65 and older showed a similar pattern with 63.1% of participating hospitals lower than target as compared to 53.3% of others associated with a net positive monetary impact of $708,710. </a:t>
            </a:r>
          </a:p>
          <a:p>
            <a:pPr marL="342900" marR="72390" lvl="0" indent="-342900" algn="just">
              <a:spcBef>
                <a:spcPts val="1380"/>
              </a:spcBef>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Star Health provides benefits for foster children and youth under the age of twenty who are former foster care children showed a smaller impact with one hospital with a rate lower than the State average associated with a net positive monetary impact of $13,316.47. </a:t>
            </a:r>
          </a:p>
          <a:p>
            <a:pPr marL="342900" marR="72390" lvl="0" indent="-342900" algn="just">
              <a:spcBef>
                <a:spcPts val="1380"/>
              </a:spcBef>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Star Kids provides benefits for children and young adults with disabilities. There were 3 HIETexas participating hospitals lower than target and four higher. There was a net negative monetary impact on this group of ($240, 247). </a:t>
            </a:r>
          </a:p>
          <a:p>
            <a:pPr marL="342900" marR="72390" lvl="0" indent="-342900" algn="just">
              <a:spcBef>
                <a:spcPts val="1380"/>
              </a:spcBef>
              <a:buFont typeface="Symbol" panose="05050102010706020507" pitchFamily="18" charset="2"/>
              <a:buChar char=""/>
            </a:pPr>
            <a:r>
              <a:rPr lang="en-US" sz="1800" b="1" i="1" dirty="0">
                <a:effectLst/>
                <a:latin typeface="Times New Roman" panose="02020603050405020304" pitchFamily="18" charset="0"/>
                <a:ea typeface="Times New Roman" panose="02020603050405020304" pitchFamily="18" charset="0"/>
              </a:rPr>
              <a:t>PPR Financial Savings for Medicaid: $1,004,444 = $522,665 + $708,710 + $13,316 + ($240,247)</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2535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7E45-2C7E-ED05-1F8C-BF3AD35A7848}"/>
              </a:ext>
            </a:extLst>
          </p:cNvPr>
          <p:cNvSpPr>
            <a:spLocks noGrp="1"/>
          </p:cNvSpPr>
          <p:nvPr>
            <p:ph type="title"/>
          </p:nvPr>
        </p:nvSpPr>
        <p:spPr>
          <a:xfrm>
            <a:off x="525379" y="638276"/>
            <a:ext cx="10515600" cy="895030"/>
          </a:xfrm>
        </p:spPr>
        <p:txBody>
          <a:bodyPr>
            <a:normAutofit fontScale="90000"/>
          </a:bodyPr>
          <a:lstStyle/>
          <a:p>
            <a:r>
              <a:rPr lang="en-US" sz="3200" cap="all" dirty="0"/>
              <a:t>Potentially Preventable Emergency Department Visits (PPV)</a:t>
            </a:r>
            <a:br>
              <a:rPr lang="en-US" sz="3200" cap="all" dirty="0"/>
            </a:br>
            <a:endParaRPr lang="en-US" sz="3200" cap="all" dirty="0"/>
          </a:p>
        </p:txBody>
      </p:sp>
      <p:sp>
        <p:nvSpPr>
          <p:cNvPr id="3" name="Text Placeholder 2">
            <a:extLst>
              <a:ext uri="{FF2B5EF4-FFF2-40B4-BE49-F238E27FC236}">
                <a16:creationId xmlns:a16="http://schemas.microsoft.com/office/drawing/2014/main" id="{28D00750-1AD6-89FA-E638-E176E2DD1690}"/>
              </a:ext>
            </a:extLst>
          </p:cNvPr>
          <p:cNvSpPr>
            <a:spLocks noGrp="1"/>
          </p:cNvSpPr>
          <p:nvPr>
            <p:ph type="body" sz="half" idx="2"/>
          </p:nvPr>
        </p:nvSpPr>
        <p:spPr>
          <a:xfrm>
            <a:off x="264695" y="2370221"/>
            <a:ext cx="11730789" cy="3849503"/>
          </a:xfrm>
        </p:spPr>
        <p:txBody>
          <a:bodyPr>
            <a:normAutofit/>
          </a:bodyPr>
          <a:lstStyle/>
          <a:p>
            <a:pPr marL="342900" marR="72390" lvl="0" indent="-342900" algn="just">
              <a:spcBef>
                <a:spcPts val="1380"/>
              </a:spcBef>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Star provides benefits for low-income children, pregnant woman and families analysis showed PPV rates lower than target for 74% of HIETexas participating hospitals as compared to 50.8% of all others associated with a net positive monetary impact of $2,868,620. </a:t>
            </a:r>
          </a:p>
          <a:p>
            <a:pPr marL="342900" marR="72390" lvl="0" indent="-342900" algn="just">
              <a:spcBef>
                <a:spcPts val="1380"/>
              </a:spcBef>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Star + Plus provides benefits for adults who have disabilities or are age 65 and older showed a similar pattern with 77.1% of participating hospitals lower than target as compared to 53.3% of others with a net positive monetary impact of $1,038,050. </a:t>
            </a:r>
          </a:p>
          <a:p>
            <a:pPr marL="342900" marR="72390" lvl="0" indent="-342900" algn="just">
              <a:spcBef>
                <a:spcPts val="1380"/>
              </a:spcBef>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Star Health provides benefits for foster children and youth under the age of twenty showed a similar pattern with 62.1% of participating hospitals lower than target as compared to 41% of others with a net positive monetary impact of $52,929.</a:t>
            </a:r>
          </a:p>
          <a:p>
            <a:pPr marL="342900" marR="72390" lvl="0" indent="-342900" algn="just">
              <a:spcBef>
                <a:spcPts val="1380"/>
              </a:spcBef>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Star Kids provides benefits for children and young adults with disabilities. The trend continued in this population with 67.6% of participating hospitals lower than the target as compared to 43.5% of others with a net positive monetary impact of $311,434. </a:t>
            </a:r>
          </a:p>
          <a:p>
            <a:pPr marL="342900" marR="72390" lvl="0" indent="-342900" algn="just">
              <a:spcBef>
                <a:spcPts val="1380"/>
              </a:spcBef>
              <a:buFont typeface="Symbol" panose="05050102010706020507" pitchFamily="18" charset="2"/>
              <a:buChar char=""/>
            </a:pPr>
            <a:r>
              <a:rPr lang="en-US" sz="1800" b="1" i="1" dirty="0">
                <a:effectLst/>
                <a:latin typeface="Times New Roman" panose="02020603050405020304" pitchFamily="18" charset="0"/>
                <a:ea typeface="Times New Roman" panose="02020603050405020304" pitchFamily="18" charset="0"/>
              </a:rPr>
              <a:t>PPV Financial Savings for Medicaid: $4,271,033 = $2,868,620 + $1,038,050 + $52,929 + $311, 434</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5147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idx="4294967295"/>
          </p:nvPr>
        </p:nvSpPr>
        <p:spPr>
          <a:xfrm>
            <a:off x="159433" y="341037"/>
            <a:ext cx="12032567" cy="1447351"/>
          </a:xfrm>
        </p:spPr>
        <p:txBody>
          <a:bodyPr vert="horz" lIns="78889" tIns="39445" rIns="78889" bIns="39445" rtlCol="0" anchor="ctr" anchorCtr="0">
            <a:noAutofit/>
          </a:bodyPr>
          <a:lstStyle/>
          <a:p>
            <a:pPr>
              <a:defRPr/>
            </a:pPr>
            <a:r>
              <a:rPr lang="en-US" sz="3600" cap="all" dirty="0"/>
              <a:t>Powered Care coordination </a:t>
            </a:r>
            <a:endParaRPr lang="en-US" altLang="en-US" sz="3600" cap="all" dirty="0"/>
          </a:p>
        </p:txBody>
      </p:sp>
      <p:sp>
        <p:nvSpPr>
          <p:cNvPr id="651276" name="Text Box 7"/>
          <p:cNvSpPr txBox="1">
            <a:spLocks noChangeArrowheads="1"/>
          </p:cNvSpPr>
          <p:nvPr/>
        </p:nvSpPr>
        <p:spPr bwMode="auto">
          <a:xfrm>
            <a:off x="2841923" y="2146350"/>
            <a:ext cx="1957555" cy="223240"/>
          </a:xfrm>
          <a:prstGeom prst="rect">
            <a:avLst/>
          </a:prstGeom>
          <a:noFill/>
          <a:ln w="9525">
            <a:noFill/>
            <a:miter lim="800000"/>
            <a:headEnd/>
            <a:tailEnd/>
          </a:ln>
        </p:spPr>
        <p:txBody>
          <a:bodyPr wrap="square" lIns="73825" tIns="36912" rIns="73825" bIns="36912">
            <a:spAutoFit/>
          </a:bodyPr>
          <a:lstStyle/>
          <a:p>
            <a:pPr eaLnBrk="0" hangingPunct="0">
              <a:lnSpc>
                <a:spcPct val="80000"/>
              </a:lnSpc>
              <a:defRPr/>
            </a:pPr>
            <a:r>
              <a:rPr lang="en-US" sz="1208" i="1" dirty="0">
                <a:solidFill>
                  <a:schemeClr val="accent1">
                    <a:lumMod val="50000"/>
                  </a:schemeClr>
                </a:solidFill>
                <a:latin typeface="Arial" charset="0"/>
              </a:rPr>
              <a:t>MCOs</a:t>
            </a:r>
          </a:p>
        </p:txBody>
      </p:sp>
      <p:grpSp>
        <p:nvGrpSpPr>
          <p:cNvPr id="3" name="Group 18"/>
          <p:cNvGrpSpPr>
            <a:grpSpLocks/>
          </p:cNvGrpSpPr>
          <p:nvPr/>
        </p:nvGrpSpPr>
        <p:grpSpPr bwMode="auto">
          <a:xfrm>
            <a:off x="7687558" y="2010252"/>
            <a:ext cx="1945741" cy="977736"/>
            <a:chOff x="4186" y="690"/>
            <a:chExt cx="1922" cy="821"/>
          </a:xfrm>
        </p:grpSpPr>
        <p:pic>
          <p:nvPicPr>
            <p:cNvPr id="34847" name="Picture 10"/>
            <p:cNvPicPr>
              <a:picLocks noChangeAspect="1" noChangeArrowheads="1"/>
            </p:cNvPicPr>
            <p:nvPr/>
          </p:nvPicPr>
          <p:blipFill>
            <a:blip r:embed="rId3" cstate="print"/>
            <a:srcRect/>
            <a:stretch>
              <a:fillRect/>
            </a:stretch>
          </p:blipFill>
          <p:spPr bwMode="auto">
            <a:xfrm>
              <a:off x="4262" y="935"/>
              <a:ext cx="1191" cy="576"/>
            </a:xfrm>
            <a:prstGeom prst="rect">
              <a:avLst/>
            </a:prstGeom>
            <a:noFill/>
            <a:ln w="9525" algn="ctr">
              <a:noFill/>
              <a:miter lim="800000"/>
              <a:headEnd/>
              <a:tailEnd/>
            </a:ln>
          </p:spPr>
        </p:pic>
        <p:sp>
          <p:nvSpPr>
            <p:cNvPr id="651273" name="Text Box 6"/>
            <p:cNvSpPr txBox="1">
              <a:spLocks noChangeArrowheads="1"/>
            </p:cNvSpPr>
            <p:nvPr/>
          </p:nvSpPr>
          <p:spPr bwMode="auto">
            <a:xfrm>
              <a:off x="4186" y="690"/>
              <a:ext cx="1922" cy="219"/>
            </a:xfrm>
            <a:prstGeom prst="rect">
              <a:avLst/>
            </a:prstGeom>
            <a:noFill/>
            <a:ln w="9525">
              <a:noFill/>
              <a:miter lim="800000"/>
              <a:headEnd/>
              <a:tailEnd/>
            </a:ln>
          </p:spPr>
          <p:txBody>
            <a:bodyPr wrap="square" lIns="73825" tIns="36912" rIns="73825" bIns="36912">
              <a:spAutoFit/>
            </a:bodyPr>
            <a:lstStyle/>
            <a:p>
              <a:pPr eaLnBrk="0" hangingPunct="0">
                <a:defRPr/>
              </a:pPr>
              <a:r>
                <a:rPr lang="en-US" sz="1208" i="1" dirty="0">
                  <a:solidFill>
                    <a:schemeClr val="accent1">
                      <a:lumMod val="50000"/>
                    </a:schemeClr>
                  </a:solidFill>
                  <a:latin typeface="Arial" charset="0"/>
                </a:rPr>
                <a:t>Community Physicians</a:t>
              </a:r>
            </a:p>
          </p:txBody>
        </p:sp>
      </p:grpSp>
      <p:grpSp>
        <p:nvGrpSpPr>
          <p:cNvPr id="4" name="Group 16"/>
          <p:cNvGrpSpPr>
            <a:grpSpLocks/>
          </p:cNvGrpSpPr>
          <p:nvPr/>
        </p:nvGrpSpPr>
        <p:grpSpPr bwMode="auto">
          <a:xfrm>
            <a:off x="2883991" y="3486370"/>
            <a:ext cx="1392892" cy="1021728"/>
            <a:chOff x="2824" y="2063"/>
            <a:chExt cx="1017" cy="746"/>
          </a:xfrm>
        </p:grpSpPr>
        <p:sp>
          <p:nvSpPr>
            <p:cNvPr id="651271" name="Text Box 5"/>
            <p:cNvSpPr txBox="1">
              <a:spLocks noChangeArrowheads="1"/>
            </p:cNvSpPr>
            <p:nvPr/>
          </p:nvSpPr>
          <p:spPr bwMode="auto">
            <a:xfrm>
              <a:off x="2824" y="2063"/>
              <a:ext cx="802" cy="190"/>
            </a:xfrm>
            <a:prstGeom prst="rect">
              <a:avLst/>
            </a:prstGeom>
            <a:noFill/>
            <a:ln w="9525">
              <a:noFill/>
              <a:miter lim="800000"/>
              <a:headEnd/>
              <a:tailEnd/>
            </a:ln>
          </p:spPr>
          <p:txBody>
            <a:bodyPr lIns="73825" tIns="36912" rIns="73825" bIns="36912">
              <a:spAutoFit/>
            </a:bodyPr>
            <a:lstStyle/>
            <a:p>
              <a:pPr eaLnBrk="0" hangingPunct="0">
                <a:defRPr/>
              </a:pPr>
              <a:r>
                <a:rPr lang="en-US" sz="1208" i="1" dirty="0">
                  <a:solidFill>
                    <a:schemeClr val="accent1">
                      <a:lumMod val="50000"/>
                    </a:schemeClr>
                  </a:solidFill>
                  <a:latin typeface="Arial" charset="0"/>
                </a:rPr>
                <a:t>Hospitals</a:t>
              </a:r>
            </a:p>
          </p:txBody>
        </p:sp>
        <p:pic>
          <p:nvPicPr>
            <p:cNvPr id="34846" name="Picture 8"/>
            <p:cNvPicPr>
              <a:picLocks noChangeAspect="1" noChangeArrowheads="1"/>
            </p:cNvPicPr>
            <p:nvPr/>
          </p:nvPicPr>
          <p:blipFill>
            <a:blip r:embed="rId4" cstate="print"/>
            <a:srcRect/>
            <a:stretch>
              <a:fillRect/>
            </a:stretch>
          </p:blipFill>
          <p:spPr bwMode="auto">
            <a:xfrm>
              <a:off x="2838" y="2265"/>
              <a:ext cx="1003" cy="544"/>
            </a:xfrm>
            <a:prstGeom prst="rect">
              <a:avLst/>
            </a:prstGeom>
            <a:noFill/>
            <a:ln w="9525" algn="ctr">
              <a:noFill/>
              <a:miter lim="800000"/>
              <a:headEnd/>
              <a:tailEnd/>
            </a:ln>
          </p:spPr>
        </p:pic>
      </p:grpSp>
      <p:sp>
        <p:nvSpPr>
          <p:cNvPr id="34842" name="AutoShape 26"/>
          <p:cNvSpPr>
            <a:spLocks noChangeArrowheads="1"/>
          </p:cNvSpPr>
          <p:nvPr/>
        </p:nvSpPr>
        <p:spPr bwMode="auto">
          <a:xfrm>
            <a:off x="4978402" y="3341164"/>
            <a:ext cx="2182119" cy="920105"/>
          </a:xfrm>
          <a:prstGeom prst="can">
            <a:avLst>
              <a:gd name="adj" fmla="val 32509"/>
            </a:avLst>
          </a:prstGeom>
          <a:gradFill rotWithShape="1">
            <a:gsLst>
              <a:gs pos="0">
                <a:srgbClr val="C0C0C0"/>
              </a:gs>
              <a:gs pos="50000">
                <a:srgbClr val="FFFFFF"/>
              </a:gs>
              <a:gs pos="100000">
                <a:srgbClr val="C0C0C0"/>
              </a:gs>
            </a:gsLst>
            <a:lin ang="0" scaled="1"/>
          </a:gradFill>
          <a:ln w="9525">
            <a:noFill/>
            <a:round/>
            <a:headEnd/>
            <a:tailEnd/>
          </a:ln>
        </p:spPr>
        <p:txBody>
          <a:bodyPr wrap="square" anchor="ctr">
            <a:spAutoFit/>
          </a:bodyPr>
          <a:lstStyle/>
          <a:p>
            <a:endParaRPr lang="en-US" sz="2485" dirty="0"/>
          </a:p>
        </p:txBody>
      </p:sp>
      <p:sp>
        <p:nvSpPr>
          <p:cNvPr id="24" name="Text Box 5"/>
          <p:cNvSpPr txBox="1">
            <a:spLocks noChangeArrowheads="1"/>
          </p:cNvSpPr>
          <p:nvPr/>
        </p:nvSpPr>
        <p:spPr bwMode="auto">
          <a:xfrm>
            <a:off x="7751533" y="3297517"/>
            <a:ext cx="2446531" cy="260430"/>
          </a:xfrm>
          <a:prstGeom prst="rect">
            <a:avLst/>
          </a:prstGeom>
          <a:noFill/>
          <a:ln w="9525">
            <a:noFill/>
            <a:miter lim="800000"/>
            <a:headEnd/>
            <a:tailEnd/>
          </a:ln>
        </p:spPr>
        <p:txBody>
          <a:bodyPr wrap="square" lIns="73825" tIns="36912" rIns="73825" bIns="36912">
            <a:spAutoFit/>
          </a:bodyPr>
          <a:lstStyle/>
          <a:p>
            <a:pPr eaLnBrk="0" hangingPunct="0">
              <a:defRPr/>
            </a:pPr>
            <a:r>
              <a:rPr lang="en-US" sz="1208" i="1" dirty="0">
                <a:solidFill>
                  <a:schemeClr val="accent1">
                    <a:lumMod val="50000"/>
                  </a:schemeClr>
                </a:solidFill>
                <a:latin typeface="Arial" charset="0"/>
              </a:rPr>
              <a:t>Home Care </a:t>
            </a:r>
          </a:p>
        </p:txBody>
      </p:sp>
      <p:sp>
        <p:nvSpPr>
          <p:cNvPr id="42" name="Text Box 7"/>
          <p:cNvSpPr txBox="1">
            <a:spLocks noChangeArrowheads="1"/>
          </p:cNvSpPr>
          <p:nvPr/>
        </p:nvSpPr>
        <p:spPr bwMode="auto">
          <a:xfrm>
            <a:off x="2883744" y="4872105"/>
            <a:ext cx="1538576" cy="223240"/>
          </a:xfrm>
          <a:prstGeom prst="rect">
            <a:avLst/>
          </a:prstGeom>
          <a:noFill/>
          <a:ln w="9525">
            <a:noFill/>
            <a:miter lim="800000"/>
            <a:headEnd/>
            <a:tailEnd/>
          </a:ln>
        </p:spPr>
        <p:txBody>
          <a:bodyPr wrap="square" lIns="73825" tIns="36912" rIns="73825" bIns="36912">
            <a:spAutoFit/>
          </a:bodyPr>
          <a:lstStyle/>
          <a:p>
            <a:pPr eaLnBrk="0" hangingPunct="0">
              <a:lnSpc>
                <a:spcPct val="80000"/>
              </a:lnSpc>
              <a:defRPr/>
            </a:pPr>
            <a:r>
              <a:rPr lang="en-US" sz="1208" i="1" dirty="0">
                <a:solidFill>
                  <a:schemeClr val="accent1">
                    <a:lumMod val="50000"/>
                  </a:schemeClr>
                </a:solidFill>
                <a:latin typeface="Arial" charset="0"/>
              </a:rPr>
              <a:t>Post-Acute Care  </a:t>
            </a:r>
          </a:p>
        </p:txBody>
      </p:sp>
      <p:sp>
        <p:nvSpPr>
          <p:cNvPr id="61" name="Text Box 5"/>
          <p:cNvSpPr txBox="1">
            <a:spLocks noChangeArrowheads="1"/>
          </p:cNvSpPr>
          <p:nvPr/>
        </p:nvSpPr>
        <p:spPr bwMode="auto">
          <a:xfrm>
            <a:off x="7784763" y="4845212"/>
            <a:ext cx="2207042" cy="446313"/>
          </a:xfrm>
          <a:prstGeom prst="rect">
            <a:avLst/>
          </a:prstGeom>
          <a:noFill/>
          <a:ln w="9525">
            <a:noFill/>
            <a:miter lim="800000"/>
            <a:headEnd/>
            <a:tailEnd/>
          </a:ln>
        </p:spPr>
        <p:txBody>
          <a:bodyPr wrap="square" lIns="73825" tIns="36912" rIns="73825" bIns="36912">
            <a:spAutoFit/>
          </a:bodyPr>
          <a:lstStyle/>
          <a:p>
            <a:pPr eaLnBrk="0" hangingPunct="0">
              <a:defRPr/>
            </a:pPr>
            <a:br>
              <a:rPr lang="en-US" sz="1208" i="1" dirty="0">
                <a:solidFill>
                  <a:schemeClr val="accent1">
                    <a:lumMod val="50000"/>
                  </a:schemeClr>
                </a:solidFill>
                <a:latin typeface="Arial" pitchFamily="34" charset="0"/>
              </a:rPr>
            </a:br>
            <a:r>
              <a:rPr lang="en-US" sz="1208" i="1" dirty="0">
                <a:solidFill>
                  <a:schemeClr val="accent1">
                    <a:lumMod val="50000"/>
                  </a:schemeClr>
                </a:solidFill>
                <a:latin typeface="Arial" pitchFamily="34" charset="0"/>
              </a:rPr>
              <a:t>Telehealth</a:t>
            </a:r>
          </a:p>
        </p:txBody>
      </p:sp>
      <p:cxnSp>
        <p:nvCxnSpPr>
          <p:cNvPr id="27" name="Elbow Connector 26"/>
          <p:cNvCxnSpPr/>
          <p:nvPr/>
        </p:nvCxnSpPr>
        <p:spPr>
          <a:xfrm>
            <a:off x="4132953" y="2780979"/>
            <a:ext cx="845449" cy="516424"/>
          </a:xfrm>
          <a:prstGeom prst="bentConnector3">
            <a:avLst>
              <a:gd name="adj1" fmla="val 50000"/>
            </a:avLst>
          </a:prstGeom>
          <a:ln w="127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560" name="Elbow Connector 66559"/>
          <p:cNvCxnSpPr/>
          <p:nvPr/>
        </p:nvCxnSpPr>
        <p:spPr>
          <a:xfrm rot="5400000">
            <a:off x="3974821" y="3527001"/>
            <a:ext cx="862382" cy="294136"/>
          </a:xfrm>
          <a:prstGeom prst="bentConnector2">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587" name="Elbow Connector 66586"/>
          <p:cNvCxnSpPr/>
          <p:nvPr/>
        </p:nvCxnSpPr>
        <p:spPr>
          <a:xfrm flipV="1">
            <a:off x="7160039" y="2715445"/>
            <a:ext cx="549022" cy="545085"/>
          </a:xfrm>
          <a:prstGeom prst="bentConnector3">
            <a:avLst>
              <a:gd name="adj1" fmla="val 51497"/>
            </a:avLst>
          </a:prstGeom>
          <a:ln w="127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590" name="Elbow Connector 66589"/>
          <p:cNvCxnSpPr/>
          <p:nvPr/>
        </p:nvCxnSpPr>
        <p:spPr>
          <a:xfrm rot="16200000" flipH="1">
            <a:off x="7263642" y="3382793"/>
            <a:ext cx="570239" cy="245876"/>
          </a:xfrm>
          <a:prstGeom prst="bentConnector2">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8797" name="Elbow Connector 928796"/>
          <p:cNvCxnSpPr>
            <a:cxnSpLocks/>
          </p:cNvCxnSpPr>
          <p:nvPr/>
        </p:nvCxnSpPr>
        <p:spPr>
          <a:xfrm rot="16200000" flipH="1">
            <a:off x="6098449" y="4424247"/>
            <a:ext cx="1045747" cy="1078397"/>
          </a:xfrm>
          <a:prstGeom prst="bentConnector2">
            <a:avLst/>
          </a:prstGeom>
          <a:ln>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816" name="Elbow Connector 34815"/>
          <p:cNvCxnSpPr>
            <a:cxnSpLocks/>
          </p:cNvCxnSpPr>
          <p:nvPr/>
        </p:nvCxnSpPr>
        <p:spPr>
          <a:xfrm rot="5400000">
            <a:off x="4927440" y="4345468"/>
            <a:ext cx="1045750" cy="1235958"/>
          </a:xfrm>
          <a:prstGeom prst="bent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29" descr="Screen Shot 2014-09-24 at 11.58.58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957" y="5311076"/>
            <a:ext cx="1139649" cy="730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6"/>
          <a:stretch>
            <a:fillRect/>
          </a:stretch>
        </p:blipFill>
        <p:spPr>
          <a:xfrm>
            <a:off x="2878851" y="2469251"/>
            <a:ext cx="1184096" cy="836951"/>
          </a:xfrm>
          <a:prstGeom prst="rect">
            <a:avLst/>
          </a:prstGeom>
        </p:spPr>
      </p:pic>
      <p:sp>
        <p:nvSpPr>
          <p:cNvPr id="12" name="TextBox 11"/>
          <p:cNvSpPr txBox="1"/>
          <p:nvPr/>
        </p:nvSpPr>
        <p:spPr>
          <a:xfrm>
            <a:off x="295032" y="2780979"/>
            <a:ext cx="1905930" cy="1754326"/>
          </a:xfrm>
          <a:prstGeom prst="rect">
            <a:avLst/>
          </a:prstGeom>
          <a:noFill/>
        </p:spPr>
        <p:txBody>
          <a:bodyPr wrap="square" rtlCol="0">
            <a:spAutoFit/>
          </a:bodyPr>
          <a:lstStyle/>
          <a:p>
            <a:r>
              <a:rPr lang="en-US" b="1" i="1" dirty="0"/>
              <a:t>Care Management:</a:t>
            </a:r>
          </a:p>
          <a:p>
            <a:pPr marL="285750" indent="-285750">
              <a:buFont typeface="Arial" panose="020B0604020202020204" pitchFamily="34" charset="0"/>
              <a:buChar char="•"/>
            </a:pPr>
            <a:r>
              <a:rPr lang="en-US" b="1" i="1" dirty="0"/>
              <a:t>Renal</a:t>
            </a:r>
          </a:p>
          <a:p>
            <a:pPr marL="285750" indent="-285750">
              <a:buFont typeface="Arial" panose="020B0604020202020204" pitchFamily="34" charset="0"/>
              <a:buChar char="•"/>
            </a:pPr>
            <a:r>
              <a:rPr lang="en-US" b="1" i="1" dirty="0"/>
              <a:t>Diabetes</a:t>
            </a:r>
          </a:p>
          <a:p>
            <a:pPr marL="285750" indent="-285750">
              <a:buFont typeface="Arial" panose="020B0604020202020204" pitchFamily="34" charset="0"/>
              <a:buChar char="•"/>
            </a:pPr>
            <a:r>
              <a:rPr lang="en-US" b="1" i="1" dirty="0"/>
              <a:t>Chronic Disease</a:t>
            </a:r>
          </a:p>
          <a:p>
            <a:pPr marL="285750" indent="-285750">
              <a:buFont typeface="Arial" panose="020B0604020202020204" pitchFamily="34" charset="0"/>
              <a:buChar char="•"/>
            </a:pPr>
            <a:r>
              <a:rPr lang="en-US" b="1" i="1" dirty="0"/>
              <a:t>Cardiac</a:t>
            </a:r>
          </a:p>
          <a:p>
            <a:pPr marL="285750" indent="-285750">
              <a:buFont typeface="Arial" panose="020B0604020202020204" pitchFamily="34" charset="0"/>
              <a:buChar char="•"/>
            </a:pPr>
            <a:r>
              <a:rPr lang="en-US" b="1" i="1" dirty="0"/>
              <a:t>Sickle Cell</a:t>
            </a:r>
          </a:p>
        </p:txBody>
      </p:sp>
      <p:sp>
        <p:nvSpPr>
          <p:cNvPr id="14" name="TextBox 13"/>
          <p:cNvSpPr txBox="1"/>
          <p:nvPr/>
        </p:nvSpPr>
        <p:spPr>
          <a:xfrm>
            <a:off x="9963921" y="2892830"/>
            <a:ext cx="1933047" cy="1477328"/>
          </a:xfrm>
          <a:prstGeom prst="rect">
            <a:avLst/>
          </a:prstGeom>
          <a:noFill/>
        </p:spPr>
        <p:txBody>
          <a:bodyPr wrap="square" rtlCol="0">
            <a:spAutoFit/>
          </a:bodyPr>
          <a:lstStyle/>
          <a:p>
            <a:pPr marL="285750" indent="-285750">
              <a:buFont typeface="Arial" panose="020B0604020202020204" pitchFamily="34" charset="0"/>
              <a:buChar char="•"/>
            </a:pPr>
            <a:r>
              <a:rPr lang="en-US" b="1" i="1" dirty="0"/>
              <a:t>Home Care</a:t>
            </a:r>
          </a:p>
          <a:p>
            <a:pPr marL="285750" indent="-285750">
              <a:buFont typeface="Arial" panose="020B0604020202020204" pitchFamily="34" charset="0"/>
              <a:buChar char="•"/>
            </a:pPr>
            <a:r>
              <a:rPr lang="en-US" b="1" i="1" dirty="0"/>
              <a:t>Palliative Care</a:t>
            </a:r>
          </a:p>
          <a:p>
            <a:pPr marL="285750" indent="-285750">
              <a:buFont typeface="Arial" panose="020B0604020202020204" pitchFamily="34" charset="0"/>
              <a:buChar char="•"/>
            </a:pPr>
            <a:r>
              <a:rPr lang="en-US" b="1" i="1" dirty="0"/>
              <a:t>DME</a:t>
            </a:r>
          </a:p>
          <a:p>
            <a:pPr marL="285750" indent="-285750">
              <a:buFont typeface="Arial" panose="020B0604020202020204" pitchFamily="34" charset="0"/>
              <a:buChar char="•"/>
            </a:pPr>
            <a:r>
              <a:rPr lang="en-US" b="1" i="1" dirty="0"/>
              <a:t>Remote Monitoring </a:t>
            </a:r>
          </a:p>
        </p:txBody>
      </p:sp>
      <p:pic>
        <p:nvPicPr>
          <p:cNvPr id="16" name="Picture 2" descr="Nursing Home Illustrations, Royalty-Free Vector Graphics &amp; Clip Art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2568950" y="5194392"/>
            <a:ext cx="2181246" cy="1151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 Clip Art Pictures – Clipartix">
            <a:extLst>
              <a:ext uri="{FF2B5EF4-FFF2-40B4-BE49-F238E27FC236}">
                <a16:creationId xmlns:a16="http://schemas.microsoft.com/office/drawing/2014/main" id="{9F611829-F7E8-3605-6928-A2D43CE026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4763" y="3631494"/>
            <a:ext cx="1237843" cy="1213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E4D33EB-05F0-1F3A-24CB-410AF6CE169C}"/>
              </a:ext>
            </a:extLst>
          </p:cNvPr>
          <p:cNvPicPr>
            <a:picLocks noChangeAspect="1"/>
          </p:cNvPicPr>
          <p:nvPr/>
        </p:nvPicPr>
        <p:blipFill>
          <a:blip r:embed="rId9"/>
          <a:stretch>
            <a:fillRect/>
          </a:stretch>
        </p:blipFill>
        <p:spPr>
          <a:xfrm>
            <a:off x="4999810" y="3143750"/>
            <a:ext cx="2126447" cy="991814"/>
          </a:xfrm>
          <a:prstGeom prst="rect">
            <a:avLst/>
          </a:prstGeom>
        </p:spPr>
      </p:pic>
    </p:spTree>
    <p:extLst>
      <p:ext uri="{BB962C8B-B14F-4D97-AF65-F5344CB8AC3E}">
        <p14:creationId xmlns:p14="http://schemas.microsoft.com/office/powerpoint/2010/main" val="319454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050CD-6C21-4CF0-8876-8A8A4BEC0BC4}"/>
              </a:ext>
            </a:extLst>
          </p:cNvPr>
          <p:cNvSpPr>
            <a:spLocks noGrp="1"/>
          </p:cNvSpPr>
          <p:nvPr>
            <p:ph type="ctrTitle"/>
          </p:nvPr>
        </p:nvSpPr>
        <p:spPr/>
        <p:txBody>
          <a:bodyPr/>
          <a:lstStyle/>
          <a:p>
            <a:r>
              <a:rPr lang="en-US" dirty="0"/>
              <a:t>contact Information</a:t>
            </a:r>
          </a:p>
        </p:txBody>
      </p:sp>
      <p:sp>
        <p:nvSpPr>
          <p:cNvPr id="5" name="Subtitle 4">
            <a:extLst>
              <a:ext uri="{FF2B5EF4-FFF2-40B4-BE49-F238E27FC236}">
                <a16:creationId xmlns:a16="http://schemas.microsoft.com/office/drawing/2014/main" id="{23602917-5B6F-43DF-BA44-C60144764722}"/>
              </a:ext>
            </a:extLst>
          </p:cNvPr>
          <p:cNvSpPr>
            <a:spLocks noGrp="1"/>
          </p:cNvSpPr>
          <p:nvPr>
            <p:ph type="subTitle" idx="1"/>
          </p:nvPr>
        </p:nvSpPr>
        <p:spPr>
          <a:xfrm>
            <a:off x="899931" y="3685333"/>
            <a:ext cx="9863485" cy="1472792"/>
          </a:xfrm>
        </p:spPr>
        <p:txBody>
          <a:bodyPr>
            <a:normAutofit/>
          </a:bodyPr>
          <a:lstStyle/>
          <a:p>
            <a:pPr algn="r">
              <a:lnSpc>
                <a:spcPct val="100000"/>
              </a:lnSpc>
              <a:spcBef>
                <a:spcPts val="100"/>
              </a:spcBef>
              <a:spcAft>
                <a:spcPts val="100"/>
              </a:spcAft>
            </a:pPr>
            <a:r>
              <a:rPr lang="en-US" sz="4000" dirty="0">
                <a:solidFill>
                  <a:schemeClr val="tx1"/>
                </a:solidFill>
                <a:latin typeface="+mn-lt"/>
                <a:ea typeface="Tahoma" panose="020B0604030504040204" pitchFamily="34" charset="0"/>
                <a:cs typeface="Tahoma" panose="020B0604030504040204" pitchFamily="34" charset="0"/>
              </a:rPr>
              <a:t>Phil.Beckett@THSA.org</a:t>
            </a:r>
          </a:p>
        </p:txBody>
      </p:sp>
    </p:spTree>
    <p:extLst>
      <p:ext uri="{BB962C8B-B14F-4D97-AF65-F5344CB8AC3E}">
        <p14:creationId xmlns:p14="http://schemas.microsoft.com/office/powerpoint/2010/main" val="4109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B3B9-383A-46FA-911E-C69F47571EEA}"/>
              </a:ext>
            </a:extLst>
          </p:cNvPr>
          <p:cNvSpPr>
            <a:spLocks noGrp="1"/>
          </p:cNvSpPr>
          <p:nvPr>
            <p:ph type="title"/>
          </p:nvPr>
        </p:nvSpPr>
        <p:spPr>
          <a:xfrm>
            <a:off x="547827" y="793510"/>
            <a:ext cx="4953000" cy="1045527"/>
          </a:xfrm>
        </p:spPr>
        <p:txBody>
          <a:bodyPr>
            <a:noAutofit/>
          </a:bodyPr>
          <a:lstStyle/>
          <a:p>
            <a:r>
              <a:rPr lang="en-US" sz="3200" dirty="0"/>
              <a:t>Texas Health Services Authority</a:t>
            </a:r>
          </a:p>
        </p:txBody>
      </p:sp>
      <p:sp>
        <p:nvSpPr>
          <p:cNvPr id="3" name="Text Placeholder 2">
            <a:extLst>
              <a:ext uri="{FF2B5EF4-FFF2-40B4-BE49-F238E27FC236}">
                <a16:creationId xmlns:a16="http://schemas.microsoft.com/office/drawing/2014/main" id="{4E59686D-4D55-4801-BFE2-5AC9FAAAB94A}"/>
              </a:ext>
            </a:extLst>
          </p:cNvPr>
          <p:cNvSpPr>
            <a:spLocks noGrp="1"/>
          </p:cNvSpPr>
          <p:nvPr>
            <p:ph type="body" sz="half" idx="2"/>
          </p:nvPr>
        </p:nvSpPr>
        <p:spPr>
          <a:xfrm>
            <a:off x="669646" y="2353409"/>
            <a:ext cx="4951412" cy="3811588"/>
          </a:xfrm>
        </p:spPr>
        <p:txBody>
          <a:bodyPr/>
          <a:lstStyle/>
          <a:p>
            <a:pPr marL="285750" indent="-285750">
              <a:buFont typeface="Arial" panose="020B0604020202020204" pitchFamily="34" charset="0"/>
              <a:buChar char="•"/>
            </a:pPr>
            <a:r>
              <a:rPr lang="en-US" dirty="0"/>
              <a:t>Created in 2007 by the Texas Legislature as the public/private entity to promote and coordinate electronic health information exchange in the State of Texas. </a:t>
            </a:r>
          </a:p>
          <a:p>
            <a:pPr marL="285750" indent="-285750">
              <a:buFont typeface="Arial" panose="020B0604020202020204" pitchFamily="34" charset="0"/>
              <a:buChar char="•"/>
            </a:pPr>
            <a:r>
              <a:rPr lang="en-US" dirty="0"/>
              <a:t>Operates two major functions: (1) HIETexas -- electronic health information exchange platform, and (2) SECURETexas – a privacy and security certification program. </a:t>
            </a:r>
          </a:p>
          <a:p>
            <a:pPr marL="285750" indent="-285750">
              <a:buFont typeface="Arial" panose="020B0604020202020204" pitchFamily="34" charset="0"/>
              <a:buChar char="•"/>
            </a:pPr>
            <a:r>
              <a:rPr lang="en-US" dirty="0"/>
              <a:t>Governed by a 12-member board of directors, appointed by the Texas Governor and confirmed by the Texas Senate. Two ex-officio members representing state health agencies also sit on the board.</a:t>
            </a:r>
          </a:p>
          <a:p>
            <a:pPr marL="285750" indent="-285750">
              <a:buFont typeface="Arial" panose="020B0604020202020204" pitchFamily="34" charset="0"/>
              <a:buChar char="•"/>
            </a:pPr>
            <a:endParaRPr lang="en-US" dirty="0"/>
          </a:p>
        </p:txBody>
      </p:sp>
      <p:pic>
        <p:nvPicPr>
          <p:cNvPr id="4" name="Picture 4" descr="No photo description available.">
            <a:extLst>
              <a:ext uri="{FF2B5EF4-FFF2-40B4-BE49-F238E27FC236}">
                <a16:creationId xmlns:a16="http://schemas.microsoft.com/office/drawing/2014/main" id="{F54048AE-8EE3-4B4F-984D-C4DB29187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734" y="726504"/>
            <a:ext cx="5940508" cy="39621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416B5F0-2EB1-41F4-954A-BBCBF033F8F9}"/>
              </a:ext>
            </a:extLst>
          </p:cNvPr>
          <p:cNvSpPr/>
          <p:nvPr/>
        </p:nvSpPr>
        <p:spPr>
          <a:xfrm>
            <a:off x="9841934" y="659497"/>
            <a:ext cx="2197100" cy="134013"/>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FC96986-6319-4602-AD8E-75ACEE7EF72B}"/>
              </a:ext>
            </a:extLst>
          </p:cNvPr>
          <p:cNvSpPr/>
          <p:nvPr/>
        </p:nvSpPr>
        <p:spPr>
          <a:xfrm>
            <a:off x="6164088" y="4596498"/>
            <a:ext cx="325835" cy="134013"/>
          </a:xfrm>
          <a:prstGeom prst="rect">
            <a:avLst/>
          </a:prstGeom>
          <a:solidFill>
            <a:srgbClr val="C4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365631" y="5029200"/>
            <a:ext cx="5134707" cy="830997"/>
          </a:xfrm>
          <a:prstGeom prst="rect">
            <a:avLst/>
          </a:prstGeom>
        </p:spPr>
        <p:txBody>
          <a:bodyPr wrap="square">
            <a:spAutoFit/>
          </a:bodyPr>
          <a:lstStyle/>
          <a:p>
            <a:r>
              <a:rPr lang="en-US" sz="1600" dirty="0">
                <a:hlinkClick r:id="rId4"/>
              </a:rPr>
              <a:t>Section 182.101(a)(1), Health and Safety Code</a:t>
            </a:r>
          </a:p>
          <a:p>
            <a:r>
              <a:rPr lang="en-US" sz="1600" dirty="0">
                <a:hlinkClick r:id="rId4"/>
              </a:rPr>
              <a:t>HEALTH AND SAFETY CODE CHAPTER 182. ELECTRONIC EXCHANGE OF HEALTH INFORMATION (texas.gov)</a:t>
            </a:r>
            <a:endParaRPr lang="en-US" sz="1600" dirty="0"/>
          </a:p>
        </p:txBody>
      </p:sp>
    </p:spTree>
    <p:extLst>
      <p:ext uri="{BB962C8B-B14F-4D97-AF65-F5344CB8AC3E}">
        <p14:creationId xmlns:p14="http://schemas.microsoft.com/office/powerpoint/2010/main" val="297697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idx="4294967295"/>
          </p:nvPr>
        </p:nvSpPr>
        <p:spPr>
          <a:xfrm>
            <a:off x="79716" y="277958"/>
            <a:ext cx="12032567" cy="1447351"/>
          </a:xfrm>
        </p:spPr>
        <p:txBody>
          <a:bodyPr vert="horz" lIns="78889" tIns="39445" rIns="78889" bIns="39445" rtlCol="0" anchor="ctr" anchorCtr="0">
            <a:noAutofit/>
          </a:bodyPr>
          <a:lstStyle/>
          <a:p>
            <a:pPr marL="0" marR="0" algn="ctr">
              <a:lnSpc>
                <a:spcPts val="1400"/>
              </a:lnSpc>
              <a:spcBef>
                <a:spcPts val="0"/>
              </a:spcBef>
              <a:spcAft>
                <a:spcPts val="0"/>
              </a:spcAft>
            </a:pPr>
            <a:r>
              <a:rPr lang="en-US" sz="3200" b="1" kern="1600" dirty="0">
                <a:effectLst/>
              </a:rPr>
              <a:t>Texas HHSC’s Interoperability for Texas: Powering Health 2022</a:t>
            </a:r>
            <a:br>
              <a:rPr lang="en-US" sz="18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br>
            <a:br>
              <a:rPr lang="en-US" sz="3600" cap="all" dirty="0"/>
            </a:br>
            <a:endParaRPr lang="en-US" altLang="en-US" sz="3600" cap="all" dirty="0"/>
          </a:p>
        </p:txBody>
      </p:sp>
      <p:pic>
        <p:nvPicPr>
          <p:cNvPr id="10" name="Picture 9" descr="A close-up of a medical information&#10;&#10;Description automatically generated">
            <a:extLst>
              <a:ext uri="{FF2B5EF4-FFF2-40B4-BE49-F238E27FC236}">
                <a16:creationId xmlns:a16="http://schemas.microsoft.com/office/drawing/2014/main" id="{1E1180FC-66CD-E11F-52EE-C5BA43069C42}"/>
              </a:ext>
            </a:extLst>
          </p:cNvPr>
          <p:cNvPicPr>
            <a:picLocks noChangeAspect="1"/>
          </p:cNvPicPr>
          <p:nvPr/>
        </p:nvPicPr>
        <p:blipFill>
          <a:blip r:embed="rId3"/>
          <a:stretch>
            <a:fillRect/>
          </a:stretch>
        </p:blipFill>
        <p:spPr>
          <a:xfrm>
            <a:off x="1684420" y="1295546"/>
            <a:ext cx="9011653" cy="3738516"/>
          </a:xfrm>
          <a:prstGeom prst="rect">
            <a:avLst/>
          </a:prstGeom>
          <a:ln w="3175">
            <a:solidFill>
              <a:schemeClr val="tx1"/>
            </a:solidFill>
          </a:ln>
        </p:spPr>
      </p:pic>
      <p:sp>
        <p:nvSpPr>
          <p:cNvPr id="13" name="TextBox 12">
            <a:extLst>
              <a:ext uri="{FF2B5EF4-FFF2-40B4-BE49-F238E27FC236}">
                <a16:creationId xmlns:a16="http://schemas.microsoft.com/office/drawing/2014/main" id="{551C28C8-4B24-6AA6-AAE3-C42FEB8B2F7E}"/>
              </a:ext>
            </a:extLst>
          </p:cNvPr>
          <p:cNvSpPr txBox="1"/>
          <p:nvPr/>
        </p:nvSpPr>
        <p:spPr>
          <a:xfrm>
            <a:off x="1684420" y="4964249"/>
            <a:ext cx="9011653" cy="646331"/>
          </a:xfrm>
          <a:prstGeom prst="rect">
            <a:avLst/>
          </a:prstGeom>
          <a:noFill/>
        </p:spPr>
        <p:txBody>
          <a:bodyPr wrap="square">
            <a:spAutoFit/>
          </a:bodyPr>
          <a:lstStyle/>
          <a:p>
            <a:r>
              <a:rPr lang="en-US" sz="1800" kern="1600" dirty="0">
                <a:solidFill>
                  <a:srgbClr val="1A426F"/>
                </a:solidFill>
                <a:effectLst/>
                <a:latin typeface="Calibri" panose="020F0502020204030204" pitchFamily="34" charset="0"/>
                <a:ea typeface="Calibri" panose="020F0502020204030204" pitchFamily="34" charset="0"/>
                <a:cs typeface="Arial" panose="020B0604020202020204" pitchFamily="34" charset="0"/>
              </a:rPr>
              <a:t>https://www.hhs.texas.gov/sites/default/files/documents/interoperability-texas-powering-health-dec-2022.pdf </a:t>
            </a:r>
            <a:endParaRPr lang="en-US" dirty="0">
              <a:solidFill>
                <a:srgbClr val="1A426F"/>
              </a:solidFill>
            </a:endParaRPr>
          </a:p>
        </p:txBody>
      </p:sp>
    </p:spTree>
    <p:extLst>
      <p:ext uri="{BB962C8B-B14F-4D97-AF65-F5344CB8AC3E}">
        <p14:creationId xmlns:p14="http://schemas.microsoft.com/office/powerpoint/2010/main" val="3584967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CED5-6AB8-4DC9-BB7D-CD01BCF5EEFB}"/>
              </a:ext>
            </a:extLst>
          </p:cNvPr>
          <p:cNvSpPr>
            <a:spLocks noGrp="1"/>
          </p:cNvSpPr>
          <p:nvPr>
            <p:ph type="title"/>
          </p:nvPr>
        </p:nvSpPr>
        <p:spPr>
          <a:xfrm>
            <a:off x="357809" y="226356"/>
            <a:ext cx="11675165" cy="1045527"/>
          </a:xfrm>
        </p:spPr>
        <p:txBody>
          <a:bodyPr>
            <a:normAutofit fontScale="90000"/>
          </a:bodyPr>
          <a:lstStyle/>
          <a:p>
            <a:br>
              <a:rPr lang="en-US" sz="3600" b="1" i="1" dirty="0">
                <a:solidFill>
                  <a:srgbClr val="1D3064"/>
                </a:solidFill>
                <a:latin typeface="Lato" panose="020F0502020204030203" pitchFamily="34" charset="0"/>
                <a:ea typeface="Lato" panose="020F0502020204030203" pitchFamily="34" charset="0"/>
                <a:cs typeface="Lato" panose="020F0502020204030203" pitchFamily="34" charset="0"/>
              </a:rPr>
            </a:br>
            <a:r>
              <a:rPr lang="en-US" b="1" dirty="0">
                <a:solidFill>
                  <a:srgbClr val="1D3064"/>
                </a:solidFill>
                <a:latin typeface="Lato" panose="020F0502020204030203" pitchFamily="34" charset="0"/>
                <a:ea typeface="Lato" panose="020F0502020204030203" pitchFamily="34" charset="0"/>
                <a:cs typeface="Lato" panose="020F0502020204030203" pitchFamily="34" charset="0"/>
              </a:rPr>
              <a:t>Texas Health Services Authority  </a:t>
            </a:r>
            <a:r>
              <a:rPr lang="en-US" i="1" dirty="0">
                <a:solidFill>
                  <a:srgbClr val="C43332"/>
                </a:solidFill>
              </a:rPr>
              <a:t>i</a:t>
            </a:r>
            <a:r>
              <a:rPr lang="en-US" b="1" i="1" dirty="0">
                <a:solidFill>
                  <a:srgbClr val="C43332"/>
                </a:solidFill>
                <a:latin typeface="Lato" panose="020F0502020204030203" pitchFamily="34" charset="0"/>
                <a:ea typeface="Lato" panose="020F0502020204030203" pitchFamily="34" charset="0"/>
                <a:cs typeface="Lato" panose="020F0502020204030203" pitchFamily="34" charset="0"/>
              </a:rPr>
              <a:t>nteroperability </a:t>
            </a:r>
            <a:r>
              <a:rPr lang="en-US" b="1" i="1" dirty="0">
                <a:solidFill>
                  <a:srgbClr val="1D3064"/>
                </a:solidFill>
                <a:latin typeface="Lato" panose="020F0502020204030203" pitchFamily="34" charset="0"/>
                <a:ea typeface="Lato" panose="020F0502020204030203" pitchFamily="34" charset="0"/>
                <a:cs typeface="Lato" panose="020F0502020204030203" pitchFamily="34" charset="0"/>
              </a:rPr>
              <a:t> </a:t>
            </a:r>
            <a:br>
              <a:rPr lang="en-US" sz="3600" b="1" i="1" dirty="0">
                <a:solidFill>
                  <a:srgbClr val="1D3064"/>
                </a:solidFill>
                <a:latin typeface="Lato" panose="020F0502020204030203" pitchFamily="34" charset="0"/>
                <a:ea typeface="Lato" panose="020F0502020204030203" pitchFamily="34" charset="0"/>
                <a:cs typeface="Lato" panose="020F0502020204030203" pitchFamily="34" charset="0"/>
              </a:rPr>
            </a:br>
            <a:r>
              <a:rPr lang="en-US" dirty="0"/>
              <a:t>lth services authority</a:t>
            </a:r>
          </a:p>
        </p:txBody>
      </p:sp>
      <p:grpSp>
        <p:nvGrpSpPr>
          <p:cNvPr id="34" name="Group 33">
            <a:extLst>
              <a:ext uri="{FF2B5EF4-FFF2-40B4-BE49-F238E27FC236}">
                <a16:creationId xmlns:a16="http://schemas.microsoft.com/office/drawing/2014/main" id="{93150F28-3055-4A4F-A67F-67870A42F53F}"/>
              </a:ext>
            </a:extLst>
          </p:cNvPr>
          <p:cNvGrpSpPr/>
          <p:nvPr/>
        </p:nvGrpSpPr>
        <p:grpSpPr>
          <a:xfrm>
            <a:off x="1653703" y="1876333"/>
            <a:ext cx="3006565" cy="3004608"/>
            <a:chOff x="1825967" y="2239327"/>
            <a:chExt cx="2083353" cy="2634031"/>
          </a:xfrm>
        </p:grpSpPr>
        <p:sp>
          <p:nvSpPr>
            <p:cNvPr id="35" name="Shape 51089">
              <a:extLst>
                <a:ext uri="{FF2B5EF4-FFF2-40B4-BE49-F238E27FC236}">
                  <a16:creationId xmlns:a16="http://schemas.microsoft.com/office/drawing/2014/main" id="{03492DC8-ED6B-46E6-A520-DF438B8131B7}"/>
                </a:ext>
              </a:extLst>
            </p:cNvPr>
            <p:cNvSpPr/>
            <p:nvPr/>
          </p:nvSpPr>
          <p:spPr>
            <a:xfrm rot="10800000" flipH="1">
              <a:off x="1904991" y="2404581"/>
              <a:ext cx="1925385" cy="24101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00" y="18833"/>
                  </a:lnTo>
                  <a:lnTo>
                    <a:pt x="0" y="21600"/>
                  </a:lnTo>
                  <a:lnTo>
                    <a:pt x="0" y="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36" name="Shape 51090">
              <a:extLst>
                <a:ext uri="{FF2B5EF4-FFF2-40B4-BE49-F238E27FC236}">
                  <a16:creationId xmlns:a16="http://schemas.microsoft.com/office/drawing/2014/main" id="{79C0354F-FB61-4366-A513-C4CFC8C5F947}"/>
                </a:ext>
              </a:extLst>
            </p:cNvPr>
            <p:cNvSpPr/>
            <p:nvPr/>
          </p:nvSpPr>
          <p:spPr>
            <a:xfrm>
              <a:off x="2867646" y="2243728"/>
              <a:ext cx="962881" cy="4823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824"/>
                  </a:lnTo>
                  <a:lnTo>
                    <a:pt x="0" y="21600"/>
                  </a:lnTo>
                  <a:lnTo>
                    <a:pt x="21600" y="7776"/>
                  </a:lnTo>
                  <a:lnTo>
                    <a:pt x="21600" y="0"/>
                  </a:lnTo>
                  <a:close/>
                </a:path>
              </a:pathLst>
            </a:custGeom>
            <a:solidFill>
              <a:schemeClr val="bg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37" name="Shape 51091">
              <a:extLst>
                <a:ext uri="{FF2B5EF4-FFF2-40B4-BE49-F238E27FC236}">
                  <a16:creationId xmlns:a16="http://schemas.microsoft.com/office/drawing/2014/main" id="{9A98A1FD-9E96-4796-B7BE-005322B87B1C}"/>
                </a:ext>
              </a:extLst>
            </p:cNvPr>
            <p:cNvSpPr/>
            <p:nvPr/>
          </p:nvSpPr>
          <p:spPr>
            <a:xfrm flipH="1">
              <a:off x="1904991" y="2239327"/>
              <a:ext cx="962881" cy="4823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824"/>
                  </a:lnTo>
                  <a:lnTo>
                    <a:pt x="0" y="21600"/>
                  </a:lnTo>
                  <a:lnTo>
                    <a:pt x="21600" y="7776"/>
                  </a:lnTo>
                  <a:lnTo>
                    <a:pt x="21600" y="0"/>
                  </a:lnTo>
                  <a:close/>
                </a:path>
              </a:pathLst>
            </a:custGeom>
            <a:solidFill>
              <a:schemeClr val="bg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38" name="Subtitle 2">
              <a:extLst>
                <a:ext uri="{FF2B5EF4-FFF2-40B4-BE49-F238E27FC236}">
                  <a16:creationId xmlns:a16="http://schemas.microsoft.com/office/drawing/2014/main" id="{0AB51EEB-31BD-42AE-A961-A8CE1E60DE76}"/>
                </a:ext>
              </a:extLst>
            </p:cNvPr>
            <p:cNvSpPr txBox="1">
              <a:spLocks/>
            </p:cNvSpPr>
            <p:nvPr/>
          </p:nvSpPr>
          <p:spPr>
            <a:xfrm>
              <a:off x="2003254" y="4133404"/>
              <a:ext cx="1728779" cy="7399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25"/>
                </a:lnSpc>
              </a:pPr>
              <a:r>
                <a:rPr lang="en-US" sz="1200" dirty="0">
                  <a:solidFill>
                    <a:srgbClr val="1D3064"/>
                  </a:solidFill>
                  <a:latin typeface="Lato Light" panose="020F0502020204030203" pitchFamily="34" charset="0"/>
                  <a:ea typeface="Lato Light" panose="020F0502020204030203" pitchFamily="34" charset="0"/>
                  <a:cs typeface="Mukta ExtraLight" panose="020B0000000000000000" pitchFamily="34" charset="77"/>
                </a:rPr>
                <a:t>Real time alerts to determine where a patient has been admitted, discharged or transferred.</a:t>
              </a:r>
            </a:p>
          </p:txBody>
        </p:sp>
        <p:sp>
          <p:nvSpPr>
            <p:cNvPr id="39" name="TextBox 38">
              <a:extLst>
                <a:ext uri="{FF2B5EF4-FFF2-40B4-BE49-F238E27FC236}">
                  <a16:creationId xmlns:a16="http://schemas.microsoft.com/office/drawing/2014/main" id="{86094EC9-F57F-4E87-B94F-04FEDA7D5EA8}"/>
                </a:ext>
              </a:extLst>
            </p:cNvPr>
            <p:cNvSpPr txBox="1"/>
            <p:nvPr/>
          </p:nvSpPr>
          <p:spPr>
            <a:xfrm>
              <a:off x="1825967" y="3467400"/>
              <a:ext cx="2083353" cy="404725"/>
            </a:xfrm>
            <a:prstGeom prst="rect">
              <a:avLst/>
            </a:prstGeom>
            <a:noFill/>
          </p:spPr>
          <p:txBody>
            <a:bodyPr wrap="square" rtlCol="0" anchor="ctr" anchorCtr="0">
              <a:spAutoFit/>
            </a:bodyPr>
            <a:lstStyle/>
            <a:p>
              <a:pPr algn="ctr"/>
              <a:r>
                <a:rPr lang="en-US" sz="1200" b="1" dirty="0">
                  <a:solidFill>
                    <a:srgbClr val="1D3064"/>
                  </a:solidFill>
                  <a:latin typeface="Poppins" pitchFamily="2" charset="77"/>
                  <a:ea typeface="League Spartan" charset="0"/>
                  <a:cs typeface="Poppins" pitchFamily="2" charset="77"/>
                </a:rPr>
                <a:t>Emergency Department Encounter Notifications </a:t>
              </a:r>
            </a:p>
          </p:txBody>
        </p:sp>
      </p:grpSp>
      <p:grpSp>
        <p:nvGrpSpPr>
          <p:cNvPr id="40" name="Group 39">
            <a:extLst>
              <a:ext uri="{FF2B5EF4-FFF2-40B4-BE49-F238E27FC236}">
                <a16:creationId xmlns:a16="http://schemas.microsoft.com/office/drawing/2014/main" id="{17CB297B-6A50-4E5A-95BA-527C4E69BF48}"/>
              </a:ext>
            </a:extLst>
          </p:cNvPr>
          <p:cNvGrpSpPr/>
          <p:nvPr/>
        </p:nvGrpSpPr>
        <p:grpSpPr>
          <a:xfrm>
            <a:off x="5003287" y="1876333"/>
            <a:ext cx="2778595" cy="3006438"/>
            <a:chOff x="3914155" y="2226627"/>
            <a:chExt cx="1925535" cy="2632598"/>
          </a:xfrm>
        </p:grpSpPr>
        <p:sp>
          <p:nvSpPr>
            <p:cNvPr id="41" name="Shape 51116">
              <a:extLst>
                <a:ext uri="{FF2B5EF4-FFF2-40B4-BE49-F238E27FC236}">
                  <a16:creationId xmlns:a16="http://schemas.microsoft.com/office/drawing/2014/main" id="{937C184B-2B43-4D32-BF40-D9CCBCAFDB65}"/>
                </a:ext>
              </a:extLst>
            </p:cNvPr>
            <p:cNvSpPr/>
            <p:nvPr/>
          </p:nvSpPr>
          <p:spPr>
            <a:xfrm rot="10800000" flipH="1">
              <a:off x="3914306" y="2394307"/>
              <a:ext cx="1925384" cy="24101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00" y="18833"/>
                  </a:lnTo>
                  <a:lnTo>
                    <a:pt x="0" y="21600"/>
                  </a:lnTo>
                  <a:lnTo>
                    <a:pt x="0" y="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2" name="Shape 51117">
              <a:extLst>
                <a:ext uri="{FF2B5EF4-FFF2-40B4-BE49-F238E27FC236}">
                  <a16:creationId xmlns:a16="http://schemas.microsoft.com/office/drawing/2014/main" id="{D3C4A8C5-82B4-4479-A427-B0A0BF491483}"/>
                </a:ext>
              </a:extLst>
            </p:cNvPr>
            <p:cNvSpPr/>
            <p:nvPr/>
          </p:nvSpPr>
          <p:spPr>
            <a:xfrm>
              <a:off x="4876809" y="2226651"/>
              <a:ext cx="962881" cy="4823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824"/>
                  </a:lnTo>
                  <a:lnTo>
                    <a:pt x="0" y="21600"/>
                  </a:lnTo>
                  <a:lnTo>
                    <a:pt x="21600" y="7776"/>
                  </a:lnTo>
                  <a:lnTo>
                    <a:pt x="21600" y="0"/>
                  </a:lnTo>
                  <a:close/>
                </a:path>
              </a:pathLst>
            </a:custGeom>
            <a:solidFill>
              <a:schemeClr val="bg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3" name="Shape 51118">
              <a:extLst>
                <a:ext uri="{FF2B5EF4-FFF2-40B4-BE49-F238E27FC236}">
                  <a16:creationId xmlns:a16="http://schemas.microsoft.com/office/drawing/2014/main" id="{BD0FF973-7C3D-4F6D-91A6-44CD4AF37045}"/>
                </a:ext>
              </a:extLst>
            </p:cNvPr>
            <p:cNvSpPr/>
            <p:nvPr/>
          </p:nvSpPr>
          <p:spPr>
            <a:xfrm flipH="1">
              <a:off x="3914155" y="2226627"/>
              <a:ext cx="962881" cy="4823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824"/>
                  </a:lnTo>
                  <a:lnTo>
                    <a:pt x="0" y="21600"/>
                  </a:lnTo>
                  <a:lnTo>
                    <a:pt x="21600" y="7776"/>
                  </a:lnTo>
                  <a:lnTo>
                    <a:pt x="21600" y="0"/>
                  </a:lnTo>
                  <a:close/>
                </a:path>
              </a:pathLst>
            </a:custGeom>
            <a:solidFill>
              <a:schemeClr val="bg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4" name="Subtitle 2">
              <a:extLst>
                <a:ext uri="{FF2B5EF4-FFF2-40B4-BE49-F238E27FC236}">
                  <a16:creationId xmlns:a16="http://schemas.microsoft.com/office/drawing/2014/main" id="{CC47F12D-067C-4018-A037-F01C85E191A7}"/>
                </a:ext>
              </a:extLst>
            </p:cNvPr>
            <p:cNvSpPr txBox="1">
              <a:spLocks/>
            </p:cNvSpPr>
            <p:nvPr/>
          </p:nvSpPr>
          <p:spPr>
            <a:xfrm>
              <a:off x="4010874" y="4119271"/>
              <a:ext cx="1728779" cy="7399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25"/>
                </a:lnSpc>
              </a:pPr>
              <a:r>
                <a:rPr lang="en-US" sz="1200" dirty="0">
                  <a:solidFill>
                    <a:srgbClr val="1D3064"/>
                  </a:solidFill>
                  <a:latin typeface="Lato Light" panose="020F0502020204030203" pitchFamily="34" charset="0"/>
                  <a:ea typeface="Lato Light" panose="020F0502020204030203" pitchFamily="34" charset="0"/>
                  <a:cs typeface="Mukta ExtraLight" panose="020B0000000000000000" pitchFamily="34" charset="77"/>
                </a:rPr>
                <a:t>Remote and secure access to electronic health information during declared disasters in alternate care sites.</a:t>
              </a:r>
            </a:p>
          </p:txBody>
        </p:sp>
        <p:sp>
          <p:nvSpPr>
            <p:cNvPr id="45" name="TextBox 44">
              <a:extLst>
                <a:ext uri="{FF2B5EF4-FFF2-40B4-BE49-F238E27FC236}">
                  <a16:creationId xmlns:a16="http://schemas.microsoft.com/office/drawing/2014/main" id="{C495AB3B-B4FD-44E9-BDE4-5366D8368EE4}"/>
                </a:ext>
              </a:extLst>
            </p:cNvPr>
            <p:cNvSpPr txBox="1"/>
            <p:nvPr/>
          </p:nvSpPr>
          <p:spPr>
            <a:xfrm>
              <a:off x="4009602" y="3468783"/>
              <a:ext cx="1728778" cy="404259"/>
            </a:xfrm>
            <a:prstGeom prst="rect">
              <a:avLst/>
            </a:prstGeom>
            <a:noFill/>
          </p:spPr>
          <p:txBody>
            <a:bodyPr wrap="square" rtlCol="0" anchor="ctr" anchorCtr="0">
              <a:spAutoFit/>
            </a:bodyPr>
            <a:lstStyle/>
            <a:p>
              <a:pPr algn="ctr"/>
              <a:r>
                <a:rPr lang="en-US" sz="1200" b="1" dirty="0">
                  <a:solidFill>
                    <a:srgbClr val="1D3064"/>
                  </a:solidFill>
                  <a:latin typeface="Poppins" pitchFamily="2" charset="77"/>
                  <a:ea typeface="League Spartan" charset="0"/>
                  <a:cs typeface="Poppins" pitchFamily="2" charset="77"/>
                </a:rPr>
                <a:t>Patient Unified Lookup System for Emergencies</a:t>
              </a:r>
            </a:p>
          </p:txBody>
        </p:sp>
      </p:grpSp>
      <p:grpSp>
        <p:nvGrpSpPr>
          <p:cNvPr id="52" name="Group 51">
            <a:extLst>
              <a:ext uri="{FF2B5EF4-FFF2-40B4-BE49-F238E27FC236}">
                <a16:creationId xmlns:a16="http://schemas.microsoft.com/office/drawing/2014/main" id="{CF0102EC-5145-4E2C-A9FA-375832B5CD23}"/>
              </a:ext>
            </a:extLst>
          </p:cNvPr>
          <p:cNvGrpSpPr/>
          <p:nvPr/>
        </p:nvGrpSpPr>
        <p:grpSpPr>
          <a:xfrm>
            <a:off x="8086207" y="1876334"/>
            <a:ext cx="2494670" cy="3043186"/>
            <a:chOff x="7932934" y="2226627"/>
            <a:chExt cx="1925535" cy="2665737"/>
          </a:xfrm>
        </p:grpSpPr>
        <p:sp>
          <p:nvSpPr>
            <p:cNvPr id="53" name="Shape 51107">
              <a:extLst>
                <a:ext uri="{FF2B5EF4-FFF2-40B4-BE49-F238E27FC236}">
                  <a16:creationId xmlns:a16="http://schemas.microsoft.com/office/drawing/2014/main" id="{0C11B32A-A03B-4396-A3AB-AA1B92357BFB}"/>
                </a:ext>
              </a:extLst>
            </p:cNvPr>
            <p:cNvSpPr/>
            <p:nvPr/>
          </p:nvSpPr>
          <p:spPr>
            <a:xfrm rot="10800000" flipH="1">
              <a:off x="7932934" y="2394307"/>
              <a:ext cx="1925384" cy="24101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00" y="18833"/>
                  </a:lnTo>
                  <a:lnTo>
                    <a:pt x="0" y="21600"/>
                  </a:lnTo>
                  <a:lnTo>
                    <a:pt x="0" y="0"/>
                  </a:lnTo>
                  <a:close/>
                </a:path>
              </a:pathLst>
            </a:custGeom>
            <a:solidFill>
              <a:srgbClr val="414C93"/>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4" name="Shape 51108">
              <a:extLst>
                <a:ext uri="{FF2B5EF4-FFF2-40B4-BE49-F238E27FC236}">
                  <a16:creationId xmlns:a16="http://schemas.microsoft.com/office/drawing/2014/main" id="{28A0DC29-7323-4D82-8793-6752FE7E7BEA}"/>
                </a:ext>
              </a:extLst>
            </p:cNvPr>
            <p:cNvSpPr/>
            <p:nvPr/>
          </p:nvSpPr>
          <p:spPr>
            <a:xfrm>
              <a:off x="8895588" y="2226651"/>
              <a:ext cx="962881" cy="4823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824"/>
                  </a:lnTo>
                  <a:lnTo>
                    <a:pt x="0" y="21600"/>
                  </a:lnTo>
                  <a:lnTo>
                    <a:pt x="21600" y="7776"/>
                  </a:lnTo>
                  <a:lnTo>
                    <a:pt x="21600" y="0"/>
                  </a:lnTo>
                  <a:close/>
                </a:path>
              </a:pathLst>
            </a:custGeom>
            <a:solidFill>
              <a:schemeClr val="bg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5" name="Shape 51109">
              <a:extLst>
                <a:ext uri="{FF2B5EF4-FFF2-40B4-BE49-F238E27FC236}">
                  <a16:creationId xmlns:a16="http://schemas.microsoft.com/office/drawing/2014/main" id="{EF94AAAB-E373-46D2-AD74-75657224F166}"/>
                </a:ext>
              </a:extLst>
            </p:cNvPr>
            <p:cNvSpPr/>
            <p:nvPr/>
          </p:nvSpPr>
          <p:spPr>
            <a:xfrm flipH="1">
              <a:off x="7932934" y="2226627"/>
              <a:ext cx="962881" cy="4823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824"/>
                  </a:lnTo>
                  <a:lnTo>
                    <a:pt x="0" y="21600"/>
                  </a:lnTo>
                  <a:lnTo>
                    <a:pt x="21600" y="7776"/>
                  </a:lnTo>
                  <a:lnTo>
                    <a:pt x="21600" y="0"/>
                  </a:lnTo>
                  <a:close/>
                </a:path>
              </a:pathLst>
            </a:custGeom>
            <a:solidFill>
              <a:schemeClr val="bg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6" name="Subtitle 2">
              <a:extLst>
                <a:ext uri="{FF2B5EF4-FFF2-40B4-BE49-F238E27FC236}">
                  <a16:creationId xmlns:a16="http://schemas.microsoft.com/office/drawing/2014/main" id="{D0201592-45C9-4A5D-B8CB-C8CCE31D37AC}"/>
                </a:ext>
              </a:extLst>
            </p:cNvPr>
            <p:cNvSpPr txBox="1">
              <a:spLocks/>
            </p:cNvSpPr>
            <p:nvPr/>
          </p:nvSpPr>
          <p:spPr>
            <a:xfrm>
              <a:off x="8016673" y="4152410"/>
              <a:ext cx="1728779" cy="7399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25"/>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Privacy and security program to certify compliance with state and federal medical privacy and security law.</a:t>
              </a:r>
            </a:p>
          </p:txBody>
        </p:sp>
        <p:sp>
          <p:nvSpPr>
            <p:cNvPr id="57" name="TextBox 56">
              <a:extLst>
                <a:ext uri="{FF2B5EF4-FFF2-40B4-BE49-F238E27FC236}">
                  <a16:creationId xmlns:a16="http://schemas.microsoft.com/office/drawing/2014/main" id="{A0398C15-0F89-4937-875A-4ABE27B419EF}"/>
                </a:ext>
              </a:extLst>
            </p:cNvPr>
            <p:cNvSpPr txBox="1"/>
            <p:nvPr/>
          </p:nvSpPr>
          <p:spPr>
            <a:xfrm>
              <a:off x="8005021" y="3538006"/>
              <a:ext cx="1823895" cy="384861"/>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Privacy &amp; Security Certification</a:t>
              </a:r>
            </a:p>
          </p:txBody>
        </p:sp>
      </p:grpSp>
      <p:pic>
        <p:nvPicPr>
          <p:cNvPr id="7" name="Picture 6">
            <a:extLst>
              <a:ext uri="{FF2B5EF4-FFF2-40B4-BE49-F238E27FC236}">
                <a16:creationId xmlns:a16="http://schemas.microsoft.com/office/drawing/2014/main" id="{48F76430-D3E8-3A48-ADC4-A316B508A2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63260" y="2235697"/>
            <a:ext cx="1770918" cy="679720"/>
          </a:xfrm>
          <a:prstGeom prst="rect">
            <a:avLst/>
          </a:prstGeom>
        </p:spPr>
      </p:pic>
      <p:pic>
        <p:nvPicPr>
          <p:cNvPr id="9" name="Picture 8">
            <a:extLst>
              <a:ext uri="{FF2B5EF4-FFF2-40B4-BE49-F238E27FC236}">
                <a16:creationId xmlns:a16="http://schemas.microsoft.com/office/drawing/2014/main" id="{EE3A19B0-9FF1-7344-B532-1426932A7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8687" y="2469628"/>
            <a:ext cx="1899333" cy="706663"/>
          </a:xfrm>
          <a:prstGeom prst="rect">
            <a:avLst/>
          </a:prstGeom>
        </p:spPr>
      </p:pic>
      <p:pic>
        <p:nvPicPr>
          <p:cNvPr id="11" name="Picture 10">
            <a:extLst>
              <a:ext uri="{FF2B5EF4-FFF2-40B4-BE49-F238E27FC236}">
                <a16:creationId xmlns:a16="http://schemas.microsoft.com/office/drawing/2014/main" id="{3C7F3743-EEE0-8441-83DD-A1402350823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30108" b="28829"/>
          <a:stretch/>
        </p:blipFill>
        <p:spPr>
          <a:xfrm>
            <a:off x="8217065" y="2485169"/>
            <a:ext cx="2261237" cy="717503"/>
          </a:xfrm>
          <a:prstGeom prst="rect">
            <a:avLst/>
          </a:prstGeom>
        </p:spPr>
      </p:pic>
      <p:sp>
        <p:nvSpPr>
          <p:cNvPr id="4" name="TextBox 3">
            <a:extLst>
              <a:ext uri="{FF2B5EF4-FFF2-40B4-BE49-F238E27FC236}">
                <a16:creationId xmlns:a16="http://schemas.microsoft.com/office/drawing/2014/main" id="{6E9B7F40-41C0-54F8-DE34-BBAEDFAC7FC3}"/>
              </a:ext>
            </a:extLst>
          </p:cNvPr>
          <p:cNvSpPr txBox="1"/>
          <p:nvPr/>
        </p:nvSpPr>
        <p:spPr>
          <a:xfrm>
            <a:off x="1914294" y="5564691"/>
            <a:ext cx="6795654" cy="461665"/>
          </a:xfrm>
          <a:prstGeom prst="rect">
            <a:avLst/>
          </a:prstGeom>
          <a:noFill/>
        </p:spPr>
        <p:txBody>
          <a:bodyPr wrap="square">
            <a:spAutoFit/>
          </a:bodyPr>
          <a:lstStyle/>
          <a:p>
            <a:r>
              <a:rPr lang="en-US" sz="1200" dirty="0">
                <a:effectLst/>
                <a:latin typeface="Calibri" panose="020F0502020204030204" pitchFamily="34" charset="0"/>
                <a:ea typeface="Aptos" panose="020B0004020202020204" pitchFamily="34" charset="0"/>
              </a:rPr>
              <a:t>Supported through a combination of state funds from the Texas Health and Human Services Commission and federal funds from the Centers for Medicare and Medicaid Services. </a:t>
            </a:r>
            <a:endParaRPr lang="en-US" sz="1200" dirty="0"/>
          </a:p>
        </p:txBody>
      </p:sp>
    </p:spTree>
    <p:extLst>
      <p:ext uri="{BB962C8B-B14F-4D97-AF65-F5344CB8AC3E}">
        <p14:creationId xmlns:p14="http://schemas.microsoft.com/office/powerpoint/2010/main" val="198189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1" y="0"/>
            <a:ext cx="4953000" cy="1045527"/>
          </a:xfrm>
        </p:spPr>
        <p:txBody>
          <a:bodyPr>
            <a:normAutofit/>
          </a:bodyPr>
          <a:lstStyle/>
          <a:p>
            <a:r>
              <a:rPr lang="en-US" dirty="0"/>
              <a:t>ED visit Prevented </a:t>
            </a:r>
          </a:p>
        </p:txBody>
      </p:sp>
      <p:sp>
        <p:nvSpPr>
          <p:cNvPr id="3" name="Text Placeholder 2"/>
          <p:cNvSpPr>
            <a:spLocks noGrp="1"/>
          </p:cNvSpPr>
          <p:nvPr>
            <p:ph type="body" sz="half" idx="2"/>
          </p:nvPr>
        </p:nvSpPr>
        <p:spPr>
          <a:xfrm>
            <a:off x="456655" y="820881"/>
            <a:ext cx="5455505" cy="4299247"/>
          </a:xfrm>
        </p:spPr>
        <p:txBody>
          <a:bodyPr>
            <a:noAutofit/>
          </a:bodyPr>
          <a:lstStyle/>
          <a:p>
            <a:r>
              <a:rPr lang="en-US" sz="2000" dirty="0"/>
              <a:t>Sunny Side Home Health received a wound care referral from Dr. Welby for Mr. Smith after a fall he had at home.  Nurse Ann has been seeing Mr. Smith and treating the wound.  </a:t>
            </a:r>
          </a:p>
          <a:p>
            <a:r>
              <a:rPr lang="en-US" sz="2000" dirty="0"/>
              <a:t>She notices that Mr. Smith is having trouble ambulating and is dizzy.  Nurse Ann looks at the national network and sees that Mr. Smith was discharged from a hospital in another state where his daughter lives two months ago.  He had been treated for a heart condition.  Nurse Ann checks the medications list against the hospital discharge medication list.  They do not match and there are no cardiac medications.  Nurse Ann calls Dr. Welby to discuss.  Dr. Welby was not advised of the hospital stay in another state nor of the cardiac medications prescribed.  </a:t>
            </a:r>
          </a:p>
          <a:p>
            <a:r>
              <a:rPr lang="en-US" sz="2000" dirty="0"/>
              <a:t>Dr. Welby prescribes blood pressure and cardiac medications.  </a:t>
            </a:r>
          </a:p>
        </p:txBody>
      </p:sp>
      <p:pic>
        <p:nvPicPr>
          <p:cNvPr id="2050" name="Picture 2" descr="Combatting Depression in Aging | In-Home Senior Care in Westerville, O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453" y="1701067"/>
            <a:ext cx="45148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6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1319"/>
            <a:ext cx="12250616" cy="1862478"/>
          </a:xfrm>
        </p:spPr>
        <p:txBody>
          <a:bodyPr>
            <a:noAutofit/>
          </a:bodyPr>
          <a:lstStyle/>
          <a:p>
            <a:r>
              <a:rPr lang="en-US" sz="3200" cap="all" dirty="0"/>
              <a:t>Potentially Preventable Hospital Readmits</a:t>
            </a:r>
          </a:p>
        </p:txBody>
      </p:sp>
      <p:sp>
        <p:nvSpPr>
          <p:cNvPr id="6" name="Rectangle 1"/>
          <p:cNvSpPr>
            <a:spLocks noGrp="1" noChangeArrowheads="1"/>
          </p:cNvSpPr>
          <p:nvPr>
            <p:ph type="body" sz="half" idx="2"/>
          </p:nvPr>
        </p:nvSpPr>
        <p:spPr bwMode="auto">
          <a:xfrm>
            <a:off x="351693" y="2588850"/>
            <a:ext cx="1169963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Lato" panose="020F0502020204030203"/>
              </a:rPr>
              <a:t>Nov 15, 2022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Lato" panose="020F0502020204030203"/>
              </a:rPr>
              <a:t>By </a:t>
            </a:r>
            <a:r>
              <a:rPr kumimoji="0" lang="en-US" altLang="en-US" sz="2000" b="0" i="0" u="none" strike="noStrike" cap="none" normalizeH="0" baseline="0" dirty="0">
                <a:ln>
                  <a:noFill/>
                </a:ln>
                <a:solidFill>
                  <a:schemeClr val="tx1"/>
                </a:solidFill>
                <a:effectLst/>
                <a:latin typeface="Lato" panose="020F0502020204030203"/>
                <a:hlinkClick r:id="rId3"/>
              </a:rPr>
              <a:t>Jared Kaltwasser</a:t>
            </a:r>
            <a:endParaRPr kumimoji="0" lang="en-US" altLang="en-US" sz="2000" b="0" i="0" u="none" strike="noStrike" cap="none" normalizeH="0" baseline="0" dirty="0">
              <a:ln>
                <a:noFill/>
              </a:ln>
              <a:solidFill>
                <a:schemeClr val="tx1"/>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a:ln>
                  <a:noFill/>
                </a:ln>
                <a:solidFill>
                  <a:schemeClr val="tx1"/>
                </a:solidFill>
                <a:effectLst/>
                <a:latin typeface="Lato" panose="020F0502020204030203"/>
              </a:rPr>
              <a:t>Patient avoidance or postponement of care are common reasons for home health care delays, the authors said.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12529"/>
                </a:solidFill>
                <a:effectLst/>
                <a:latin typeface="Lato" panose="020F0502020204030203"/>
              </a:rPr>
              <a:t>Patients discharged from the hospital are at a higher risk of re-hospitalization if they experience a delay in post discharge </a:t>
            </a:r>
            <a:r>
              <a:rPr kumimoji="0" lang="en-US" altLang="en-US" sz="2000" b="0" i="0" u="sng" strike="noStrike" cap="none" normalizeH="0" baseline="0" dirty="0">
                <a:ln>
                  <a:noFill/>
                </a:ln>
                <a:solidFill>
                  <a:srgbClr val="0000FF"/>
                </a:solidFill>
                <a:effectLst/>
                <a:latin typeface="Lato" panose="020F0502020204030203"/>
                <a:hlinkClick r:id="rId4"/>
              </a:rPr>
              <a:t>home health care</a:t>
            </a:r>
            <a:r>
              <a:rPr kumimoji="0" lang="en-US" altLang="en-US" sz="2000" b="0" i="0" u="none" strike="noStrike" cap="none" normalizeH="0" baseline="0" dirty="0">
                <a:ln>
                  <a:noFill/>
                </a:ln>
                <a:solidFill>
                  <a:srgbClr val="212529"/>
                </a:solidFill>
                <a:effectLst/>
                <a:latin typeface="Lato" panose="020F0502020204030203"/>
              </a:rPr>
              <a:t> initiation, according to a new study.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212529"/>
              </a:solidFill>
              <a:effectLst/>
              <a:latin typeface="Lato" panose="020F050202020403020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12529"/>
                </a:solidFill>
                <a:effectLst/>
                <a:latin typeface="Lato" panose="020F0502020204030203"/>
              </a:rPr>
              <a:t>The study, </a:t>
            </a:r>
            <a:r>
              <a:rPr kumimoji="0" lang="en-US" altLang="en-US" sz="2000" b="0" i="0" u="sng" strike="noStrike" cap="none" normalizeH="0" baseline="0" dirty="0">
                <a:ln>
                  <a:noFill/>
                </a:ln>
                <a:solidFill>
                  <a:srgbClr val="0000FF"/>
                </a:solidFill>
                <a:effectLst/>
                <a:latin typeface="Lato" panose="020F0502020204030203"/>
                <a:hlinkClick r:id="rId5"/>
              </a:rPr>
              <a:t>published in </a:t>
            </a:r>
            <a:r>
              <a:rPr kumimoji="0" lang="en-US" altLang="en-US" sz="2000" b="0" i="1" u="sng" strike="noStrike" cap="none" normalizeH="0" baseline="0" dirty="0">
                <a:ln>
                  <a:noFill/>
                </a:ln>
                <a:solidFill>
                  <a:srgbClr val="0000FF"/>
                </a:solidFill>
                <a:effectLst/>
                <a:latin typeface="Lato" panose="020F0502020204030203"/>
                <a:hlinkClick r:id="rId5"/>
              </a:rPr>
              <a:t>Journal of the American Medical Directors Association</a:t>
            </a:r>
            <a:r>
              <a:rPr kumimoji="0" lang="en-US" altLang="en-US" sz="2000" b="0" i="1" u="none" strike="noStrike" cap="none" normalizeH="0" baseline="0" dirty="0">
                <a:ln>
                  <a:noFill/>
                </a:ln>
                <a:solidFill>
                  <a:srgbClr val="212529"/>
                </a:solidFill>
                <a:effectLst/>
                <a:latin typeface="Lato" panose="020F0502020204030203"/>
              </a:rPr>
              <a:t>, </a:t>
            </a:r>
            <a:r>
              <a:rPr kumimoji="0" lang="en-US" altLang="en-US" sz="2000" b="0" i="0" u="none" strike="noStrike" cap="none" normalizeH="0" baseline="0" dirty="0">
                <a:ln>
                  <a:noFill/>
                </a:ln>
                <a:solidFill>
                  <a:srgbClr val="212529"/>
                </a:solidFill>
                <a:effectLst/>
                <a:latin typeface="Lato" panose="020F0502020204030203"/>
              </a:rPr>
              <a:t>shows the risk of a re-hospitalization or emergency department (ED) visit jumps by 12% when patients wait more than 2 days for their at-home care to start.</a:t>
            </a:r>
            <a:endParaRPr kumimoji="0" lang="en-US" altLang="en-US" sz="2000" b="0" i="0" u="none" strike="noStrike" cap="none" normalizeH="0" baseline="0" dirty="0">
              <a:ln>
                <a:noFill/>
              </a:ln>
              <a:solidFill>
                <a:schemeClr val="tx1"/>
              </a:solidFill>
              <a:effectLst/>
            </a:endParaRPr>
          </a:p>
        </p:txBody>
      </p:sp>
      <p:sp>
        <p:nvSpPr>
          <p:cNvPr id="5" name="Rectangle 4"/>
          <p:cNvSpPr/>
          <p:nvPr/>
        </p:nvSpPr>
        <p:spPr>
          <a:xfrm>
            <a:off x="1969477" y="6211669"/>
            <a:ext cx="6096000" cy="646331"/>
          </a:xfrm>
          <a:prstGeom prst="rect">
            <a:avLst/>
          </a:prstGeom>
        </p:spPr>
        <p:txBody>
          <a:bodyPr>
            <a:spAutoFit/>
          </a:bodyPr>
          <a:lstStyle/>
          <a:p>
            <a:r>
              <a:rPr lang="en-US" dirty="0">
                <a:hlinkClick r:id="rId6"/>
              </a:rPr>
              <a:t>After Hospital Discharge, Slow Home Health Care Initiation Increases Risk of Rehospitalization (ajmc.com)</a:t>
            </a:r>
            <a:r>
              <a:rPr lang="en-US" dirty="0"/>
              <a:t> 6.01.2024</a:t>
            </a:r>
          </a:p>
        </p:txBody>
      </p:sp>
    </p:spTree>
    <p:extLst>
      <p:ext uri="{BB962C8B-B14F-4D97-AF65-F5344CB8AC3E}">
        <p14:creationId xmlns:p14="http://schemas.microsoft.com/office/powerpoint/2010/main" val="255167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52" y="471964"/>
            <a:ext cx="4953000" cy="1045527"/>
          </a:xfrm>
        </p:spPr>
        <p:txBody>
          <a:bodyPr>
            <a:normAutofit fontScale="90000"/>
          </a:bodyPr>
          <a:lstStyle/>
          <a:p>
            <a:r>
              <a:rPr lang="en-US" dirty="0"/>
              <a:t>Enhancing Care Coordination</a:t>
            </a:r>
          </a:p>
        </p:txBody>
      </p:sp>
      <p:sp>
        <p:nvSpPr>
          <p:cNvPr id="3" name="Text Placeholder 2"/>
          <p:cNvSpPr>
            <a:spLocks noGrp="1"/>
          </p:cNvSpPr>
          <p:nvPr>
            <p:ph type="body" sz="half" idx="2"/>
          </p:nvPr>
        </p:nvSpPr>
        <p:spPr>
          <a:xfrm>
            <a:off x="418309" y="1840657"/>
            <a:ext cx="5357564" cy="4420931"/>
          </a:xfrm>
        </p:spPr>
        <p:txBody>
          <a:bodyPr>
            <a:noAutofit/>
          </a:bodyPr>
          <a:lstStyle/>
          <a:p>
            <a:r>
              <a:rPr lang="en-US" sz="2000" dirty="0"/>
              <a:t>Mrs. Jones fell in her apartment.  Her designated caregiver found her and called the ambulance.</a:t>
            </a:r>
          </a:p>
          <a:p>
            <a:r>
              <a:rPr lang="en-US" sz="2000" dirty="0"/>
              <a:t>The ambulance took her to the local hospital where she was admitted.</a:t>
            </a:r>
          </a:p>
          <a:p>
            <a:r>
              <a:rPr lang="en-US" sz="2000" dirty="0"/>
              <a:t>Nurse Mary Smith nor the hospitalist are aware that Mrs. Jones has dementia.  </a:t>
            </a:r>
          </a:p>
          <a:p>
            <a:r>
              <a:rPr lang="en-US" sz="2000" dirty="0"/>
              <a:t>The PCP and the MCO care management team receive  </a:t>
            </a:r>
            <a:r>
              <a:rPr lang="en-US" sz="2000" b="1" dirty="0"/>
              <a:t>an encounter notification </a:t>
            </a:r>
            <a:r>
              <a:rPr lang="en-US" sz="2000" dirty="0"/>
              <a:t>with local hospital name and attending physician.  The PCP immediately calls the hospitalist to advise of Mrs. Jones medical history.  The MCO care management team call to initiate discharge planning process with hospital.    </a:t>
            </a:r>
          </a:p>
        </p:txBody>
      </p:sp>
      <p:pic>
        <p:nvPicPr>
          <p:cNvPr id="3076" name="Picture 4" descr="Ambulance Lights | Scientific Co. LL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556" y="182676"/>
            <a:ext cx="3340676" cy="23358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41476" y="1194326"/>
            <a:ext cx="1043876" cy="646331"/>
          </a:xfrm>
          <a:prstGeom prst="rect">
            <a:avLst/>
          </a:prstGeom>
          <a:noFill/>
        </p:spPr>
        <p:txBody>
          <a:bodyPr wrap="none" rtlCol="0">
            <a:spAutoFit/>
          </a:bodyPr>
          <a:lstStyle/>
          <a:p>
            <a:r>
              <a:rPr lang="en-US" b="1" dirty="0"/>
              <a:t>3.27.2023</a:t>
            </a:r>
          </a:p>
          <a:p>
            <a:r>
              <a:rPr lang="en-US" b="1" dirty="0"/>
              <a:t>8 pm</a:t>
            </a:r>
          </a:p>
        </p:txBody>
      </p:sp>
      <p:sp>
        <p:nvSpPr>
          <p:cNvPr id="8" name="TextBox 7"/>
          <p:cNvSpPr txBox="1"/>
          <p:nvPr/>
        </p:nvSpPr>
        <p:spPr>
          <a:xfrm>
            <a:off x="10755660" y="4231412"/>
            <a:ext cx="1043876" cy="646331"/>
          </a:xfrm>
          <a:prstGeom prst="rect">
            <a:avLst/>
          </a:prstGeom>
          <a:noFill/>
        </p:spPr>
        <p:txBody>
          <a:bodyPr wrap="none" rtlCol="0">
            <a:spAutoFit/>
          </a:bodyPr>
          <a:lstStyle/>
          <a:p>
            <a:r>
              <a:rPr lang="en-US" b="1" dirty="0"/>
              <a:t>3.28.2023</a:t>
            </a:r>
          </a:p>
          <a:p>
            <a:r>
              <a:rPr lang="en-US" b="1" dirty="0"/>
              <a:t>8 am</a:t>
            </a:r>
          </a:p>
        </p:txBody>
      </p:sp>
      <p:pic>
        <p:nvPicPr>
          <p:cNvPr id="1030" name="Picture 6" descr="home caregiver helping a senior woman standing in the bedroom - dementia stock pictures, royalty-free photos &amp; images">
            <a:extLst>
              <a:ext uri="{FF2B5EF4-FFF2-40B4-BE49-F238E27FC236}">
                <a16:creationId xmlns:a16="http://schemas.microsoft.com/office/drawing/2014/main" id="{6049EB1E-F9FA-6F80-6635-B50FCC6FE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9" y="3372899"/>
            <a:ext cx="3545032" cy="236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7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idx="4294967295"/>
          </p:nvPr>
        </p:nvSpPr>
        <p:spPr>
          <a:xfrm>
            <a:off x="79716" y="1071707"/>
            <a:ext cx="12032567" cy="732695"/>
          </a:xfrm>
        </p:spPr>
        <p:txBody>
          <a:bodyPr vert="horz" lIns="78889" tIns="39445" rIns="78889" bIns="39445" rtlCol="0" anchor="ctr" anchorCtr="0">
            <a:noAutofit/>
          </a:bodyPr>
          <a:lstStyle/>
          <a:p>
            <a:pPr marL="0" marR="0" algn="ctr">
              <a:lnSpc>
                <a:spcPts val="1400"/>
              </a:lnSpc>
              <a:spcBef>
                <a:spcPts val="0"/>
              </a:spcBef>
              <a:spcAft>
                <a:spcPts val="0"/>
              </a:spcAft>
            </a:pPr>
            <a:r>
              <a:rPr lang="en-US" altLang="en-US" sz="3600" cap="all" dirty="0"/>
              <a:t>Paths to Connect to HIETexas EDEN</a:t>
            </a:r>
          </a:p>
        </p:txBody>
      </p:sp>
      <p:pic>
        <p:nvPicPr>
          <p:cNvPr id="4" name="Graphic 3" descr="Hospital with solid fill">
            <a:extLst>
              <a:ext uri="{FF2B5EF4-FFF2-40B4-BE49-F238E27FC236}">
                <a16:creationId xmlns:a16="http://schemas.microsoft.com/office/drawing/2014/main" id="{E22C85FB-D7DC-A627-9FBB-9C1F8F7020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4031" y="3429000"/>
            <a:ext cx="914400" cy="914400"/>
          </a:xfrm>
          <a:prstGeom prst="rect">
            <a:avLst/>
          </a:prstGeom>
        </p:spPr>
      </p:pic>
      <p:sp>
        <p:nvSpPr>
          <p:cNvPr id="5" name="Rectangle 4">
            <a:extLst>
              <a:ext uri="{FF2B5EF4-FFF2-40B4-BE49-F238E27FC236}">
                <a16:creationId xmlns:a16="http://schemas.microsoft.com/office/drawing/2014/main" id="{63EAEB5D-B073-0EC7-0A29-0572FD936F48}"/>
              </a:ext>
            </a:extLst>
          </p:cNvPr>
          <p:cNvSpPr/>
          <p:nvPr/>
        </p:nvSpPr>
        <p:spPr>
          <a:xfrm flipH="1">
            <a:off x="6981092" y="3270738"/>
            <a:ext cx="2016369" cy="16177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j-lt"/>
              </a:rPr>
              <a:t>HIETexas EDEN</a:t>
            </a:r>
          </a:p>
          <a:p>
            <a:pPr algn="ctr"/>
            <a:r>
              <a:rPr lang="en-US" dirty="0">
                <a:latin typeface="+mj-lt"/>
              </a:rPr>
              <a:t>(THSA)</a:t>
            </a:r>
            <a:br>
              <a:rPr lang="en-US" dirty="0">
                <a:latin typeface="+mj-lt"/>
              </a:rPr>
            </a:br>
            <a:endParaRPr lang="en-US" dirty="0">
              <a:latin typeface="+mj-lt"/>
            </a:endParaRPr>
          </a:p>
        </p:txBody>
      </p:sp>
      <p:sp>
        <p:nvSpPr>
          <p:cNvPr id="7" name="Rectangle 6">
            <a:extLst>
              <a:ext uri="{FF2B5EF4-FFF2-40B4-BE49-F238E27FC236}">
                <a16:creationId xmlns:a16="http://schemas.microsoft.com/office/drawing/2014/main" id="{E0C7EEA0-DFEC-0799-9290-71238820B419}"/>
              </a:ext>
            </a:extLst>
          </p:cNvPr>
          <p:cNvSpPr/>
          <p:nvPr/>
        </p:nvSpPr>
        <p:spPr>
          <a:xfrm>
            <a:off x="10231316" y="2470670"/>
            <a:ext cx="1746738" cy="16177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j-lt"/>
              </a:rPr>
              <a:t>Health and Human Services Commission</a:t>
            </a:r>
          </a:p>
        </p:txBody>
      </p:sp>
      <p:sp>
        <p:nvSpPr>
          <p:cNvPr id="30" name="Freeform: Shape 29">
            <a:extLst>
              <a:ext uri="{FF2B5EF4-FFF2-40B4-BE49-F238E27FC236}">
                <a16:creationId xmlns:a16="http://schemas.microsoft.com/office/drawing/2014/main" id="{6A6A1081-65EC-B6BF-2E21-AAE09C7FE273}"/>
              </a:ext>
            </a:extLst>
          </p:cNvPr>
          <p:cNvSpPr/>
          <p:nvPr/>
        </p:nvSpPr>
        <p:spPr>
          <a:xfrm flipV="1">
            <a:off x="1960684" y="4349219"/>
            <a:ext cx="4876800" cy="539304"/>
          </a:xfrm>
          <a:custGeom>
            <a:avLst/>
            <a:gdLst>
              <a:gd name="connsiteX0" fmla="*/ 0 w 4876800"/>
              <a:gd name="connsiteY0" fmla="*/ 515858 h 539304"/>
              <a:gd name="connsiteX1" fmla="*/ 2520461 w 4876800"/>
              <a:gd name="connsiteY1" fmla="*/ 43 h 539304"/>
              <a:gd name="connsiteX2" fmla="*/ 4876800 w 4876800"/>
              <a:gd name="connsiteY2" fmla="*/ 539304 h 539304"/>
              <a:gd name="connsiteX3" fmla="*/ 4876800 w 4876800"/>
              <a:gd name="connsiteY3" fmla="*/ 539304 h 539304"/>
            </a:gdLst>
            <a:ahLst/>
            <a:cxnLst>
              <a:cxn ang="0">
                <a:pos x="connsiteX0" y="connsiteY0"/>
              </a:cxn>
              <a:cxn ang="0">
                <a:pos x="connsiteX1" y="connsiteY1"/>
              </a:cxn>
              <a:cxn ang="0">
                <a:pos x="connsiteX2" y="connsiteY2"/>
              </a:cxn>
              <a:cxn ang="0">
                <a:pos x="connsiteX3" y="connsiteY3"/>
              </a:cxn>
            </a:cxnLst>
            <a:rect l="l" t="t" r="r" b="b"/>
            <a:pathLst>
              <a:path w="4876800" h="539304">
                <a:moveTo>
                  <a:pt x="0" y="515858"/>
                </a:moveTo>
                <a:cubicBezTo>
                  <a:pt x="853830" y="255996"/>
                  <a:pt x="1707661" y="-3865"/>
                  <a:pt x="2520461" y="43"/>
                </a:cubicBezTo>
                <a:cubicBezTo>
                  <a:pt x="3333261" y="3951"/>
                  <a:pt x="4876800" y="539304"/>
                  <a:pt x="4876800" y="539304"/>
                </a:cubicBezTo>
                <a:lnTo>
                  <a:pt x="4876800" y="539304"/>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BBEE0B0-7FAE-E747-8881-888EA73B51FC}"/>
              </a:ext>
            </a:extLst>
          </p:cNvPr>
          <p:cNvCxnSpPr>
            <a:cxnSpLocks/>
          </p:cNvCxnSpPr>
          <p:nvPr/>
        </p:nvCxnSpPr>
        <p:spPr>
          <a:xfrm flipV="1">
            <a:off x="9061938" y="3270738"/>
            <a:ext cx="1070353" cy="715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F4C04B4-75FF-543D-9E5F-67CD7462082B}"/>
              </a:ext>
            </a:extLst>
          </p:cNvPr>
          <p:cNvSpPr/>
          <p:nvPr/>
        </p:nvSpPr>
        <p:spPr>
          <a:xfrm>
            <a:off x="3270738" y="4487251"/>
            <a:ext cx="2603589" cy="1092934"/>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latin typeface="+mj-lt"/>
              </a:rPr>
              <a:t>TX Regional HIE</a:t>
            </a:r>
            <a:endParaRPr lang="en-US" sz="1400" dirty="0">
              <a:latin typeface="+mj-lt"/>
            </a:endParaRPr>
          </a:p>
        </p:txBody>
      </p:sp>
      <p:sp>
        <p:nvSpPr>
          <p:cNvPr id="23" name="Freeform: Shape 22">
            <a:extLst>
              <a:ext uri="{FF2B5EF4-FFF2-40B4-BE49-F238E27FC236}">
                <a16:creationId xmlns:a16="http://schemas.microsoft.com/office/drawing/2014/main" id="{B06A475C-1DE7-5A84-4698-4D11FE05D231}"/>
              </a:ext>
            </a:extLst>
          </p:cNvPr>
          <p:cNvSpPr/>
          <p:nvPr/>
        </p:nvSpPr>
        <p:spPr>
          <a:xfrm>
            <a:off x="1960684" y="3009911"/>
            <a:ext cx="4876800" cy="539304"/>
          </a:xfrm>
          <a:custGeom>
            <a:avLst/>
            <a:gdLst>
              <a:gd name="connsiteX0" fmla="*/ 0 w 4876800"/>
              <a:gd name="connsiteY0" fmla="*/ 515858 h 539304"/>
              <a:gd name="connsiteX1" fmla="*/ 2520461 w 4876800"/>
              <a:gd name="connsiteY1" fmla="*/ 43 h 539304"/>
              <a:gd name="connsiteX2" fmla="*/ 4876800 w 4876800"/>
              <a:gd name="connsiteY2" fmla="*/ 539304 h 539304"/>
              <a:gd name="connsiteX3" fmla="*/ 4876800 w 4876800"/>
              <a:gd name="connsiteY3" fmla="*/ 539304 h 539304"/>
            </a:gdLst>
            <a:ahLst/>
            <a:cxnLst>
              <a:cxn ang="0">
                <a:pos x="connsiteX0" y="connsiteY0"/>
              </a:cxn>
              <a:cxn ang="0">
                <a:pos x="connsiteX1" y="connsiteY1"/>
              </a:cxn>
              <a:cxn ang="0">
                <a:pos x="connsiteX2" y="connsiteY2"/>
              </a:cxn>
              <a:cxn ang="0">
                <a:pos x="connsiteX3" y="connsiteY3"/>
              </a:cxn>
            </a:cxnLst>
            <a:rect l="l" t="t" r="r" b="b"/>
            <a:pathLst>
              <a:path w="4876800" h="539304">
                <a:moveTo>
                  <a:pt x="0" y="515858"/>
                </a:moveTo>
                <a:cubicBezTo>
                  <a:pt x="853830" y="255996"/>
                  <a:pt x="1707661" y="-3865"/>
                  <a:pt x="2520461" y="43"/>
                </a:cubicBezTo>
                <a:cubicBezTo>
                  <a:pt x="3333261" y="3951"/>
                  <a:pt x="4876800" y="539304"/>
                  <a:pt x="4876800" y="539304"/>
                </a:cubicBezTo>
                <a:lnTo>
                  <a:pt x="4876800" y="539304"/>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AE5DBC1-81AD-6E13-E943-35A4589E7947}"/>
              </a:ext>
            </a:extLst>
          </p:cNvPr>
          <p:cNvSpPr txBox="1"/>
          <p:nvPr/>
        </p:nvSpPr>
        <p:spPr>
          <a:xfrm>
            <a:off x="2079380" y="2514521"/>
            <a:ext cx="4639408" cy="369332"/>
          </a:xfrm>
          <a:prstGeom prst="rect">
            <a:avLst/>
          </a:prstGeom>
          <a:noFill/>
        </p:spPr>
        <p:txBody>
          <a:bodyPr wrap="square" rtlCol="0">
            <a:spAutoFit/>
          </a:bodyPr>
          <a:lstStyle/>
          <a:p>
            <a:r>
              <a:rPr lang="en-US" dirty="0">
                <a:latin typeface="+mj-lt"/>
              </a:rPr>
              <a:t>Option: Directly share ADT data to EDEN</a:t>
            </a:r>
          </a:p>
        </p:txBody>
      </p:sp>
      <p:sp>
        <p:nvSpPr>
          <p:cNvPr id="31" name="TextBox 30">
            <a:extLst>
              <a:ext uri="{FF2B5EF4-FFF2-40B4-BE49-F238E27FC236}">
                <a16:creationId xmlns:a16="http://schemas.microsoft.com/office/drawing/2014/main" id="{6388857D-A1C2-5952-5125-63DFBDCC7900}"/>
              </a:ext>
            </a:extLst>
          </p:cNvPr>
          <p:cNvSpPr txBox="1"/>
          <p:nvPr/>
        </p:nvSpPr>
        <p:spPr>
          <a:xfrm>
            <a:off x="896373" y="5662161"/>
            <a:ext cx="8172405" cy="369332"/>
          </a:xfrm>
          <a:prstGeom prst="rect">
            <a:avLst/>
          </a:prstGeom>
          <a:noFill/>
        </p:spPr>
        <p:txBody>
          <a:bodyPr wrap="square" rtlCol="0">
            <a:spAutoFit/>
          </a:bodyPr>
          <a:lstStyle/>
          <a:p>
            <a:r>
              <a:rPr lang="en-US" dirty="0">
                <a:latin typeface="+mj-lt"/>
              </a:rPr>
              <a:t>Option: Directly share ADT data to a regional HIE that shares it with EDEN</a:t>
            </a:r>
          </a:p>
        </p:txBody>
      </p:sp>
      <p:cxnSp>
        <p:nvCxnSpPr>
          <p:cNvPr id="33" name="Straight Arrow Connector 32">
            <a:extLst>
              <a:ext uri="{FF2B5EF4-FFF2-40B4-BE49-F238E27FC236}">
                <a16:creationId xmlns:a16="http://schemas.microsoft.com/office/drawing/2014/main" id="{72EFF1E2-1CC7-1B3A-5F1C-EB48B9B0D721}"/>
              </a:ext>
            </a:extLst>
          </p:cNvPr>
          <p:cNvCxnSpPr>
            <a:cxnSpLocks/>
          </p:cNvCxnSpPr>
          <p:nvPr/>
        </p:nvCxnSpPr>
        <p:spPr>
          <a:xfrm>
            <a:off x="6599789" y="3472825"/>
            <a:ext cx="316826" cy="102756"/>
          </a:xfrm>
          <a:prstGeom prst="straightConnector1">
            <a:avLst/>
          </a:prstGeom>
          <a:ln>
            <a:solidFill>
              <a:srgbClr val="1D306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245C73A-626A-9C4A-116B-29B0B5746F79}"/>
              </a:ext>
            </a:extLst>
          </p:cNvPr>
          <p:cNvCxnSpPr>
            <a:cxnSpLocks/>
          </p:cNvCxnSpPr>
          <p:nvPr/>
        </p:nvCxnSpPr>
        <p:spPr>
          <a:xfrm flipV="1">
            <a:off x="6406659" y="4322853"/>
            <a:ext cx="495302" cy="164398"/>
          </a:xfrm>
          <a:prstGeom prst="straightConnector1">
            <a:avLst/>
          </a:prstGeom>
          <a:ln>
            <a:solidFill>
              <a:srgbClr val="1D3064"/>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54EF3BA-4180-D468-1072-3FA8772C1F9B}"/>
              </a:ext>
            </a:extLst>
          </p:cNvPr>
          <p:cNvCxnSpPr>
            <a:cxnSpLocks/>
          </p:cNvCxnSpPr>
          <p:nvPr/>
        </p:nvCxnSpPr>
        <p:spPr>
          <a:xfrm>
            <a:off x="2899317" y="4643368"/>
            <a:ext cx="446049" cy="107052"/>
          </a:xfrm>
          <a:prstGeom prst="straightConnector1">
            <a:avLst/>
          </a:prstGeom>
          <a:ln>
            <a:solidFill>
              <a:srgbClr val="1D3064"/>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71B0DEB4-5AD5-33E2-24E9-3C03257228C3}"/>
              </a:ext>
            </a:extLst>
          </p:cNvPr>
          <p:cNvCxnSpPr>
            <a:cxnSpLocks/>
          </p:cNvCxnSpPr>
          <p:nvPr/>
        </p:nvCxnSpPr>
        <p:spPr>
          <a:xfrm>
            <a:off x="9068778" y="4079630"/>
            <a:ext cx="1063513" cy="808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0B51EAB-131B-E6BF-D5C9-EE1CE062433B}"/>
              </a:ext>
            </a:extLst>
          </p:cNvPr>
          <p:cNvSpPr/>
          <p:nvPr/>
        </p:nvSpPr>
        <p:spPr>
          <a:xfrm>
            <a:off x="10231316" y="4168508"/>
            <a:ext cx="1746738" cy="16177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j-lt"/>
              </a:rPr>
              <a:t>Managed Care Organizations</a:t>
            </a:r>
          </a:p>
        </p:txBody>
      </p:sp>
    </p:spTree>
    <p:extLst>
      <p:ext uri="{BB962C8B-B14F-4D97-AF65-F5344CB8AC3E}">
        <p14:creationId xmlns:p14="http://schemas.microsoft.com/office/powerpoint/2010/main" val="2859986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03A3-745C-4219-822F-D7D1C008BDB2}"/>
              </a:ext>
            </a:extLst>
          </p:cNvPr>
          <p:cNvSpPr>
            <a:spLocks noGrp="1"/>
          </p:cNvSpPr>
          <p:nvPr>
            <p:ph type="title"/>
          </p:nvPr>
        </p:nvSpPr>
        <p:spPr>
          <a:xfrm>
            <a:off x="316832" y="335013"/>
            <a:ext cx="5853059" cy="1045527"/>
          </a:xfrm>
        </p:spPr>
        <p:txBody>
          <a:bodyPr>
            <a:normAutofit fontScale="90000"/>
          </a:bodyPr>
          <a:lstStyle/>
          <a:p>
            <a:r>
              <a:rPr lang="en-US" dirty="0"/>
              <a:t>THSA Network Participation (for exchange of ADT data)</a:t>
            </a:r>
          </a:p>
        </p:txBody>
      </p:sp>
      <p:pic>
        <p:nvPicPr>
          <p:cNvPr id="3" name="Picture 2">
            <a:extLst>
              <a:ext uri="{FF2B5EF4-FFF2-40B4-BE49-F238E27FC236}">
                <a16:creationId xmlns:a16="http://schemas.microsoft.com/office/drawing/2014/main" id="{6A8A5211-2D17-FB78-1C88-57A5220D5A79}"/>
              </a:ext>
            </a:extLst>
          </p:cNvPr>
          <p:cNvPicPr>
            <a:picLocks noChangeAspect="1"/>
          </p:cNvPicPr>
          <p:nvPr/>
        </p:nvPicPr>
        <p:blipFill>
          <a:blip r:embed="rId3"/>
          <a:stretch>
            <a:fillRect/>
          </a:stretch>
        </p:blipFill>
        <p:spPr>
          <a:xfrm>
            <a:off x="6710514" y="870013"/>
            <a:ext cx="4969168" cy="4953738"/>
          </a:xfrm>
          <a:prstGeom prst="rect">
            <a:avLst/>
          </a:prstGeom>
        </p:spPr>
      </p:pic>
      <p:graphicFrame>
        <p:nvGraphicFramePr>
          <p:cNvPr id="4" name="Table 6">
            <a:extLst>
              <a:ext uri="{FF2B5EF4-FFF2-40B4-BE49-F238E27FC236}">
                <a16:creationId xmlns:a16="http://schemas.microsoft.com/office/drawing/2014/main" id="{2040C4C1-6D5A-1E7B-B9B1-26C217EED33C}"/>
              </a:ext>
            </a:extLst>
          </p:cNvPr>
          <p:cNvGraphicFramePr>
            <a:graphicFrameLocks noGrp="1"/>
          </p:cNvGraphicFramePr>
          <p:nvPr>
            <p:extLst>
              <p:ext uri="{D42A27DB-BD31-4B8C-83A1-F6EECF244321}">
                <p14:modId xmlns:p14="http://schemas.microsoft.com/office/powerpoint/2010/main" val="663823661"/>
              </p:ext>
            </p:extLst>
          </p:nvPr>
        </p:nvGraphicFramePr>
        <p:xfrm>
          <a:off x="250657" y="1954530"/>
          <a:ext cx="5395763" cy="2814756"/>
        </p:xfrm>
        <a:graphic>
          <a:graphicData uri="http://schemas.openxmlformats.org/drawingml/2006/table">
            <a:tbl>
              <a:tblPr firstRow="1" bandRow="1">
                <a:tableStyleId>{5C22544A-7EE6-4342-B048-85BDC9FD1C3A}</a:tableStyleId>
              </a:tblPr>
              <a:tblGrid>
                <a:gridCol w="2926883">
                  <a:extLst>
                    <a:ext uri="{9D8B030D-6E8A-4147-A177-3AD203B41FA5}">
                      <a16:colId xmlns:a16="http://schemas.microsoft.com/office/drawing/2014/main" val="1069258439"/>
                    </a:ext>
                  </a:extLst>
                </a:gridCol>
                <a:gridCol w="1257300">
                  <a:extLst>
                    <a:ext uri="{9D8B030D-6E8A-4147-A177-3AD203B41FA5}">
                      <a16:colId xmlns:a16="http://schemas.microsoft.com/office/drawing/2014/main" val="2323842109"/>
                    </a:ext>
                  </a:extLst>
                </a:gridCol>
                <a:gridCol w="1211580">
                  <a:extLst>
                    <a:ext uri="{9D8B030D-6E8A-4147-A177-3AD203B41FA5}">
                      <a16:colId xmlns:a16="http://schemas.microsoft.com/office/drawing/2014/main" val="3856140654"/>
                    </a:ext>
                  </a:extLst>
                </a:gridCol>
              </a:tblGrid>
              <a:tr h="455081">
                <a:tc>
                  <a:txBody>
                    <a:bodyPr/>
                    <a:lstStyle/>
                    <a:p>
                      <a:endParaRPr lang="en-US" sz="1800" dirty="0"/>
                    </a:p>
                  </a:txBody>
                  <a:tcPr/>
                </a:tc>
                <a:tc>
                  <a:txBody>
                    <a:bodyPr/>
                    <a:lstStyle/>
                    <a:p>
                      <a:pPr algn="ctr"/>
                      <a:r>
                        <a:rPr lang="en-US" sz="1800" dirty="0"/>
                        <a:t>Live</a:t>
                      </a:r>
                    </a:p>
                  </a:txBody>
                  <a:tcPr/>
                </a:tc>
                <a:tc>
                  <a:txBody>
                    <a:bodyPr/>
                    <a:lstStyle/>
                    <a:p>
                      <a:pPr algn="ctr"/>
                      <a:r>
                        <a:rPr lang="en-US" sz="1800" dirty="0"/>
                        <a:t>Underway</a:t>
                      </a:r>
                    </a:p>
                  </a:txBody>
                  <a:tcPr/>
                </a:tc>
                <a:extLst>
                  <a:ext uri="{0D108BD9-81ED-4DB2-BD59-A6C34878D82A}">
                    <a16:rowId xmlns:a16="http://schemas.microsoft.com/office/drawing/2014/main" val="1692273770"/>
                  </a:ext>
                </a:extLst>
              </a:tr>
              <a:tr h="471935">
                <a:tc>
                  <a:txBody>
                    <a:bodyPr/>
                    <a:lstStyle/>
                    <a:p>
                      <a:r>
                        <a:rPr lang="en-US" sz="1800" dirty="0"/>
                        <a:t>Acute Hospitals</a:t>
                      </a:r>
                    </a:p>
                  </a:txBody>
                  <a:tcPr/>
                </a:tc>
                <a:tc>
                  <a:txBody>
                    <a:bodyPr/>
                    <a:lstStyle/>
                    <a:p>
                      <a:pPr algn="ctr"/>
                      <a:r>
                        <a:rPr lang="en-US" sz="1800" dirty="0"/>
                        <a:t>169</a:t>
                      </a:r>
                    </a:p>
                  </a:txBody>
                  <a:tcPr/>
                </a:tc>
                <a:tc>
                  <a:txBody>
                    <a:bodyPr/>
                    <a:lstStyle/>
                    <a:p>
                      <a:pPr lvl="0" algn="ctr">
                        <a:buNone/>
                      </a:pPr>
                      <a:r>
                        <a:rPr lang="en-US" sz="1800" dirty="0"/>
                        <a:t>43</a:t>
                      </a:r>
                    </a:p>
                  </a:txBody>
                  <a:tcPr/>
                </a:tc>
                <a:extLst>
                  <a:ext uri="{0D108BD9-81ED-4DB2-BD59-A6C34878D82A}">
                    <a16:rowId xmlns:a16="http://schemas.microsoft.com/office/drawing/2014/main" val="2487941671"/>
                  </a:ext>
                </a:extLst>
              </a:tr>
              <a:tr h="471935">
                <a:tc>
                  <a:txBody>
                    <a:bodyPr/>
                    <a:lstStyle/>
                    <a:p>
                      <a:r>
                        <a:rPr lang="en-US" sz="1800" dirty="0"/>
                        <a:t>Post Acute Hospitals</a:t>
                      </a:r>
                    </a:p>
                  </a:txBody>
                  <a:tcPr/>
                </a:tc>
                <a:tc>
                  <a:txBody>
                    <a:bodyPr/>
                    <a:lstStyle/>
                    <a:p>
                      <a:pPr lvl="0" algn="ctr">
                        <a:buNone/>
                      </a:pPr>
                      <a:r>
                        <a:rPr lang="en-US" sz="1800" dirty="0"/>
                        <a:t>659</a:t>
                      </a:r>
                    </a:p>
                  </a:txBody>
                  <a:tcPr/>
                </a:tc>
                <a:tc>
                  <a:txBody>
                    <a:bodyPr/>
                    <a:lstStyle/>
                    <a:p>
                      <a:pPr lvl="0" algn="ctr">
                        <a:buNone/>
                      </a:pPr>
                      <a:r>
                        <a:rPr lang="en-US" sz="1800" dirty="0"/>
                        <a:t>17</a:t>
                      </a:r>
                    </a:p>
                  </a:txBody>
                  <a:tcPr/>
                </a:tc>
                <a:extLst>
                  <a:ext uri="{0D108BD9-81ED-4DB2-BD59-A6C34878D82A}">
                    <a16:rowId xmlns:a16="http://schemas.microsoft.com/office/drawing/2014/main" val="1196024346"/>
                  </a:ext>
                </a:extLst>
              </a:tr>
              <a:tr h="471935">
                <a:tc>
                  <a:txBody>
                    <a:bodyPr/>
                    <a:lstStyle/>
                    <a:p>
                      <a:r>
                        <a:rPr lang="en-US" sz="1800" dirty="0"/>
                        <a:t>Behavioral Health Hospitals</a:t>
                      </a:r>
                    </a:p>
                  </a:txBody>
                  <a:tcPr/>
                </a:tc>
                <a:tc>
                  <a:txBody>
                    <a:bodyPr/>
                    <a:lstStyle/>
                    <a:p>
                      <a:pPr algn="ctr"/>
                      <a:r>
                        <a:rPr lang="en-US" sz="1800" dirty="0"/>
                        <a:t>7</a:t>
                      </a:r>
                    </a:p>
                  </a:txBody>
                  <a:tcPr/>
                </a:tc>
                <a:tc>
                  <a:txBody>
                    <a:bodyPr/>
                    <a:lstStyle/>
                    <a:p>
                      <a:pPr algn="ctr"/>
                      <a:r>
                        <a:rPr lang="en-US" sz="1800" dirty="0"/>
                        <a:t>18</a:t>
                      </a:r>
                    </a:p>
                  </a:txBody>
                  <a:tcPr/>
                </a:tc>
                <a:extLst>
                  <a:ext uri="{0D108BD9-81ED-4DB2-BD59-A6C34878D82A}">
                    <a16:rowId xmlns:a16="http://schemas.microsoft.com/office/drawing/2014/main" val="2513308426"/>
                  </a:ext>
                </a:extLst>
              </a:tr>
              <a:tr h="471935">
                <a:tc>
                  <a:txBody>
                    <a:bodyPr/>
                    <a:lstStyle/>
                    <a:p>
                      <a:r>
                        <a:rPr lang="en-US" sz="1800" dirty="0"/>
                        <a:t>Urgent Care </a:t>
                      </a:r>
                    </a:p>
                  </a:txBody>
                  <a:tcPr/>
                </a:tc>
                <a:tc>
                  <a:txBody>
                    <a:bodyPr/>
                    <a:lstStyle/>
                    <a:p>
                      <a:pPr algn="ctr"/>
                      <a:r>
                        <a:rPr lang="en-US" sz="1800" dirty="0"/>
                        <a:t>7</a:t>
                      </a:r>
                    </a:p>
                  </a:txBody>
                  <a:tcPr/>
                </a:tc>
                <a:tc>
                  <a:txBody>
                    <a:bodyPr/>
                    <a:lstStyle/>
                    <a:p>
                      <a:pPr algn="ctr"/>
                      <a:endParaRPr lang="en-US" sz="1800" dirty="0"/>
                    </a:p>
                  </a:txBody>
                  <a:tcPr/>
                </a:tc>
                <a:extLst>
                  <a:ext uri="{0D108BD9-81ED-4DB2-BD59-A6C34878D82A}">
                    <a16:rowId xmlns:a16="http://schemas.microsoft.com/office/drawing/2014/main" val="477065066"/>
                  </a:ext>
                </a:extLst>
              </a:tr>
              <a:tr h="471935">
                <a:tc>
                  <a:txBody>
                    <a:bodyPr/>
                    <a:lstStyle/>
                    <a:p>
                      <a:r>
                        <a:rPr lang="en-US" sz="1800" dirty="0"/>
                        <a:t>Total Organizations </a:t>
                      </a:r>
                    </a:p>
                  </a:txBody>
                  <a:tcPr/>
                </a:tc>
                <a:tc gridSpan="2">
                  <a:txBody>
                    <a:bodyPr/>
                    <a:lstStyle/>
                    <a:p>
                      <a:pPr algn="ctr"/>
                      <a:r>
                        <a:rPr lang="en-US" sz="1800" dirty="0"/>
                        <a:t>913</a:t>
                      </a:r>
                    </a:p>
                  </a:txBody>
                  <a:tcPr/>
                </a:tc>
                <a:tc hMerge="1">
                  <a:txBody>
                    <a:bodyPr/>
                    <a:lstStyle/>
                    <a:p>
                      <a:pPr algn="ctr"/>
                      <a:endParaRPr lang="en-US" dirty="0"/>
                    </a:p>
                  </a:txBody>
                  <a:tcPr/>
                </a:tc>
                <a:extLst>
                  <a:ext uri="{0D108BD9-81ED-4DB2-BD59-A6C34878D82A}">
                    <a16:rowId xmlns:a16="http://schemas.microsoft.com/office/drawing/2014/main" val="3933994621"/>
                  </a:ext>
                </a:extLst>
              </a:tr>
            </a:tbl>
          </a:graphicData>
        </a:graphic>
      </p:graphicFrame>
      <p:sp>
        <p:nvSpPr>
          <p:cNvPr id="5" name="TextBox 4">
            <a:extLst>
              <a:ext uri="{FF2B5EF4-FFF2-40B4-BE49-F238E27FC236}">
                <a16:creationId xmlns:a16="http://schemas.microsoft.com/office/drawing/2014/main" id="{F3FC4522-4A1C-75A5-FB29-90DCF92EB7E1}"/>
              </a:ext>
            </a:extLst>
          </p:cNvPr>
          <p:cNvSpPr txBox="1"/>
          <p:nvPr/>
        </p:nvSpPr>
        <p:spPr>
          <a:xfrm>
            <a:off x="250657" y="5111540"/>
            <a:ext cx="5146122" cy="646331"/>
          </a:xfrm>
          <a:prstGeom prst="rect">
            <a:avLst/>
          </a:prstGeom>
          <a:noFill/>
        </p:spPr>
        <p:txBody>
          <a:bodyPr wrap="square" rtlCol="0">
            <a:spAutoFit/>
          </a:bodyPr>
          <a:lstStyle/>
          <a:p>
            <a:r>
              <a:rPr lang="en-US" dirty="0"/>
              <a:t>598  Total Texas Hospitals with 38%  THSA Participants</a:t>
            </a:r>
          </a:p>
          <a:p>
            <a:r>
              <a:rPr lang="en-US" dirty="0"/>
              <a:t>  </a:t>
            </a:r>
          </a:p>
        </p:txBody>
      </p:sp>
      <p:sp>
        <p:nvSpPr>
          <p:cNvPr id="9" name="TextBox 8">
            <a:extLst>
              <a:ext uri="{FF2B5EF4-FFF2-40B4-BE49-F238E27FC236}">
                <a16:creationId xmlns:a16="http://schemas.microsoft.com/office/drawing/2014/main" id="{508CBE49-15C9-E586-1555-D82AB28662C1}"/>
              </a:ext>
            </a:extLst>
          </p:cNvPr>
          <p:cNvSpPr txBox="1"/>
          <p:nvPr/>
        </p:nvSpPr>
        <p:spPr>
          <a:xfrm>
            <a:off x="2774633" y="6338321"/>
            <a:ext cx="6097904" cy="369332"/>
          </a:xfrm>
          <a:prstGeom prst="rect">
            <a:avLst/>
          </a:prstGeom>
          <a:noFill/>
        </p:spPr>
        <p:txBody>
          <a:bodyPr wrap="square">
            <a:spAutoFit/>
          </a:bodyPr>
          <a:lstStyle/>
          <a:p>
            <a:r>
              <a:rPr lang="en-US" dirty="0">
                <a:hlinkClick r:id="rId4"/>
              </a:rPr>
              <a:t>Texas Health Data - Texas Hospital Data</a:t>
            </a:r>
            <a:endParaRPr lang="en-US" dirty="0"/>
          </a:p>
        </p:txBody>
      </p:sp>
    </p:spTree>
    <p:extLst>
      <p:ext uri="{BB962C8B-B14F-4D97-AF65-F5344CB8AC3E}">
        <p14:creationId xmlns:p14="http://schemas.microsoft.com/office/powerpoint/2010/main" val="3863529068"/>
      </p:ext>
    </p:extLst>
  </p:cSld>
  <p:clrMapOvr>
    <a:masterClrMapping/>
  </p:clrMapOvr>
</p:sld>
</file>

<file path=ppt/theme/theme1.xml><?xml version="1.0" encoding="utf-8"?>
<a:theme xmlns:a="http://schemas.openxmlformats.org/drawingml/2006/main" name="THSA PPT 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SA Brand">
      <a:majorFont>
        <a:latin typeface="Lato"/>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SA PPT 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SA Brand">
      <a:majorFont>
        <a:latin typeface="Lato"/>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C1F66198776E43A1D56BC4060C9636" ma:contentTypeVersion="8" ma:contentTypeDescription="Create a new document." ma:contentTypeScope="" ma:versionID="b12512e9ab71db152efd4bcc3fd1230f">
  <xsd:schema xmlns:xsd="http://www.w3.org/2001/XMLSchema" xmlns:xs="http://www.w3.org/2001/XMLSchema" xmlns:p="http://schemas.microsoft.com/office/2006/metadata/properties" xmlns:ns2="1df9d044-5605-4daf-b7da-1d8587d83250" targetNamespace="http://schemas.microsoft.com/office/2006/metadata/properties" ma:root="true" ma:fieldsID="59543d4cfd86ff9fe61fd89f8d07ec20" ns2:_="">
    <xsd:import namespace="1df9d044-5605-4daf-b7da-1d8587d832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9d044-5605-4daf-b7da-1d8587d832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2EAA56-D5E3-4B0C-8869-506E9F75C59F}"/>
</file>

<file path=customXml/itemProps2.xml><?xml version="1.0" encoding="utf-8"?>
<ds:datastoreItem xmlns:ds="http://schemas.openxmlformats.org/officeDocument/2006/customXml" ds:itemID="{C0295FB2-14AE-4335-9C61-1229BA98D7C1}"/>
</file>

<file path=customXml/itemProps3.xml><?xml version="1.0" encoding="utf-8"?>
<ds:datastoreItem xmlns:ds="http://schemas.openxmlformats.org/officeDocument/2006/customXml" ds:itemID="{D22553E1-1F2A-4C31-96B4-BF573AAC325F}"/>
</file>

<file path=docProps/app.xml><?xml version="1.0" encoding="utf-8"?>
<Properties xmlns="http://schemas.openxmlformats.org/officeDocument/2006/extended-properties" xmlns:vt="http://schemas.openxmlformats.org/officeDocument/2006/docPropsVTypes">
  <TotalTime>83833</TotalTime>
  <Words>1235</Words>
  <PresentationFormat>Widescreen</PresentationFormat>
  <Paragraphs>113</Paragraphs>
  <Slides>13</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Calibri</vt:lpstr>
      <vt:lpstr>Calibri Light</vt:lpstr>
      <vt:lpstr>Lato</vt:lpstr>
      <vt:lpstr>Lato Light</vt:lpstr>
      <vt:lpstr>Perpetua</vt:lpstr>
      <vt:lpstr>Poppins</vt:lpstr>
      <vt:lpstr>Symbol</vt:lpstr>
      <vt:lpstr>Times New Roman</vt:lpstr>
      <vt:lpstr>THSA PPT Red</vt:lpstr>
      <vt:lpstr>THSA PPT Grey</vt:lpstr>
      <vt:lpstr>3_Office Theme</vt:lpstr>
      <vt:lpstr>PowerPoint Presentation</vt:lpstr>
      <vt:lpstr>Texas Health Services Authority</vt:lpstr>
      <vt:lpstr>Texas HHSC’s Interoperability for Texas: Powering Health 2022  </vt:lpstr>
      <vt:lpstr> Texas Health Services Authority  interoperability   lth services authority</vt:lpstr>
      <vt:lpstr>ED visit Prevented </vt:lpstr>
      <vt:lpstr>Potentially Preventable Hospital Readmits</vt:lpstr>
      <vt:lpstr>Enhancing Care Coordination</vt:lpstr>
      <vt:lpstr>Paths to Connect to HIETexas EDEN</vt:lpstr>
      <vt:lpstr>THSA Network Participation (for exchange of ADT data)</vt:lpstr>
      <vt:lpstr>Potentially Preventable Readmits (PPR)</vt:lpstr>
      <vt:lpstr>Potentially Preventable Emergency Department Visits (PPV) </vt:lpstr>
      <vt:lpstr>Powered Care coordination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2021-04-09T17:44:50Z</dcterms:created>
  <dcterms:modified xsi:type="dcterms:W3CDTF">2025-03-01T19:29:41Z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910495</vt:lpwstr>
  </property>
  <property fmtid="{D5CDD505-2E9C-101B-9397-08002B2CF9AE}" pid="3" name="NXPowerLiteSettings">
    <vt:lpwstr>C700052003A000</vt:lpwstr>
  </property>
  <property fmtid="{D5CDD505-2E9C-101B-9397-08002B2CF9AE}" pid="4" name="NXPowerLiteVersion">
    <vt:lpwstr>D8.0.4</vt:lpwstr>
  </property>
  <property fmtid="{D5CDD505-2E9C-101B-9397-08002B2CF9AE}" pid="5" name="ContentTypeId">
    <vt:lpwstr>0x010100EBC1F66198776E43A1D56BC4060C9636</vt:lpwstr>
  </property>
</Properties>
</file>